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21"/>
  </p:notesMasterIdLst>
  <p:handoutMasterIdLst>
    <p:handoutMasterId r:id="rId22"/>
  </p:handoutMasterIdLst>
  <p:sldIdLst>
    <p:sldId id="496" r:id="rId5"/>
    <p:sldId id="497" r:id="rId6"/>
    <p:sldId id="507" r:id="rId7"/>
    <p:sldId id="508" r:id="rId8"/>
    <p:sldId id="509" r:id="rId9"/>
    <p:sldId id="500" r:id="rId10"/>
    <p:sldId id="511" r:id="rId11"/>
    <p:sldId id="513" r:id="rId12"/>
    <p:sldId id="514" r:id="rId13"/>
    <p:sldId id="515" r:id="rId14"/>
    <p:sldId id="517" r:id="rId15"/>
    <p:sldId id="516" r:id="rId16"/>
    <p:sldId id="518" r:id="rId17"/>
    <p:sldId id="519" r:id="rId18"/>
    <p:sldId id="520" r:id="rId19"/>
    <p:sldId id="52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34" y="78"/>
      </p:cViewPr>
      <p:guideLst>
        <p:guide orient="horz" pos="19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333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A6C86A-E696-4915-84A9-365D513683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FA275-E5BD-42D5-86C3-D4A66EF382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D676F-4DB5-46B8-8F00-05DB67D5471C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8037F-BC33-4B71-9390-1FCCB44C8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A39EB-596B-48AB-BC3E-069215B769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DFD5B-C328-43D8-A4C7-929BECA31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01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BE5AB-3192-4552-A220-BA06EA9D867F}" type="datetimeFigureOut">
              <a:rPr lang="en-US" smtClean="0"/>
              <a:t>3/27/2026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D0E63-0F6A-47B0-8BD1-6E95B004C8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28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33" descr="Tag=AccentColor&#10;Flavor=Light&#10;Target=Fill">
            <a:extLst>
              <a:ext uri="{FF2B5EF4-FFF2-40B4-BE49-F238E27FC236}">
                <a16:creationId xmlns:a16="http://schemas.microsoft.com/office/drawing/2014/main" id="{A4E7DAC5-621F-40E6-ACD2-590570CC84F8}"/>
              </a:ext>
            </a:extLst>
          </p:cNvPr>
          <p:cNvSpPr>
            <a:spLocks noChangeAspect="1"/>
          </p:cNvSpPr>
          <p:nvPr userDrawn="1"/>
        </p:nvSpPr>
        <p:spPr>
          <a:xfrm>
            <a:off x="1318417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0" y="960120"/>
            <a:ext cx="7077456" cy="2898648"/>
          </a:xfrm>
        </p:spPr>
        <p:txBody>
          <a:bodyPr anchor="b">
            <a:no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472" y="4535424"/>
            <a:ext cx="6931152" cy="94183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71B7A5D-C918-4744-A5FA-75C904B3B8D4}"/>
              </a:ext>
            </a:extLst>
          </p:cNvPr>
          <p:cNvSpPr/>
          <p:nvPr userDrawn="1"/>
        </p:nvSpPr>
        <p:spPr>
          <a:xfrm>
            <a:off x="3974206" y="4113338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8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7CE2522-15B5-4BC5-91A9-523F325A8324}"/>
              </a:ext>
            </a:extLst>
          </p:cNvPr>
          <p:cNvSpPr/>
          <p:nvPr userDrawn="1"/>
        </p:nvSpPr>
        <p:spPr>
          <a:xfrm>
            <a:off x="5477731" y="0"/>
            <a:ext cx="6714269" cy="6858000"/>
          </a:xfrm>
          <a:custGeom>
            <a:avLst/>
            <a:gdLst>
              <a:gd name="connsiteX0" fmla="*/ 1097203 w 6714269"/>
              <a:gd name="connsiteY0" fmla="*/ 0 h 6858000"/>
              <a:gd name="connsiteX1" fmla="*/ 1154155 w 6714269"/>
              <a:gd name="connsiteY1" fmla="*/ 0 h 6858000"/>
              <a:gd name="connsiteX2" fmla="*/ 972305 w 6714269"/>
              <a:gd name="connsiteY2" fmla="*/ 343212 h 6858000"/>
              <a:gd name="connsiteX3" fmla="*/ 780524 w 6714269"/>
              <a:gd name="connsiteY3" fmla="*/ 761067 h 6858000"/>
              <a:gd name="connsiteX4" fmla="*/ 737045 w 6714269"/>
              <a:gd name="connsiteY4" fmla="*/ 865164 h 6858000"/>
              <a:gd name="connsiteX5" fmla="*/ 762322 w 6714269"/>
              <a:gd name="connsiteY5" fmla="*/ 830676 h 6858000"/>
              <a:gd name="connsiteX6" fmla="*/ 1118805 w 6714269"/>
              <a:gd name="connsiteY6" fmla="*/ 160440 h 6858000"/>
              <a:gd name="connsiteX7" fmla="*/ 1221640 w 6714269"/>
              <a:gd name="connsiteY7" fmla="*/ 0 h 6858000"/>
              <a:gd name="connsiteX8" fmla="*/ 6714269 w 6714269"/>
              <a:gd name="connsiteY8" fmla="*/ 0 h 6858000"/>
              <a:gd name="connsiteX9" fmla="*/ 6714269 w 6714269"/>
              <a:gd name="connsiteY9" fmla="*/ 6858000 h 6858000"/>
              <a:gd name="connsiteX10" fmla="*/ 704817 w 6714269"/>
              <a:gd name="connsiteY10" fmla="*/ 6858000 h 6858000"/>
              <a:gd name="connsiteX11" fmla="*/ 618717 w 6714269"/>
              <a:gd name="connsiteY11" fmla="*/ 6672538 h 6858000"/>
              <a:gd name="connsiteX12" fmla="*/ 309324 w 6714269"/>
              <a:gd name="connsiteY12" fmla="*/ 5833618 h 6858000"/>
              <a:gd name="connsiteX13" fmla="*/ 209850 w 6714269"/>
              <a:gd name="connsiteY13" fmla="*/ 5484180 h 6858000"/>
              <a:gd name="connsiteX14" fmla="*/ 211619 w 6714269"/>
              <a:gd name="connsiteY14" fmla="*/ 5517653 h 6858000"/>
              <a:gd name="connsiteX15" fmla="*/ 361778 w 6714269"/>
              <a:gd name="connsiteY15" fmla="*/ 6145524 h 6858000"/>
              <a:gd name="connsiteX16" fmla="*/ 591356 w 6714269"/>
              <a:gd name="connsiteY16" fmla="*/ 6843306 h 6858000"/>
              <a:gd name="connsiteX17" fmla="*/ 597415 w 6714269"/>
              <a:gd name="connsiteY17" fmla="*/ 6858000 h 6858000"/>
              <a:gd name="connsiteX18" fmla="*/ 545224 w 6714269"/>
              <a:gd name="connsiteY18" fmla="*/ 6858000 h 6858000"/>
              <a:gd name="connsiteX19" fmla="*/ 533604 w 6714269"/>
              <a:gd name="connsiteY19" fmla="*/ 6830072 h 6858000"/>
              <a:gd name="connsiteX20" fmla="*/ 169657 w 6714269"/>
              <a:gd name="connsiteY20" fmla="*/ 5556577 h 6858000"/>
              <a:gd name="connsiteX21" fmla="*/ 12169 w 6714269"/>
              <a:gd name="connsiteY21" fmla="*/ 4362835 h 6858000"/>
              <a:gd name="connsiteX22" fmla="*/ 46168 w 6714269"/>
              <a:gd name="connsiteY22" fmla="*/ 3338487 h 6858000"/>
              <a:gd name="connsiteX23" fmla="*/ 490574 w 6714269"/>
              <a:gd name="connsiteY23" fmla="*/ 1381078 h 6858000"/>
              <a:gd name="connsiteX24" fmla="*/ 984701 w 6714269"/>
              <a:gd name="connsiteY24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14269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6714269" y="0"/>
                </a:lnTo>
                <a:lnTo>
                  <a:pt x="6714269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856" y="649224"/>
            <a:ext cx="4178808" cy="5568696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4224" y="1307592"/>
            <a:ext cx="4992624" cy="4251960"/>
          </a:xfrm>
        </p:spPr>
        <p:txBody>
          <a:bodyPr anchor="ctr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 marL="228600">
              <a:defRPr sz="4000">
                <a:solidFill>
                  <a:schemeClr val="bg1"/>
                </a:solidFill>
              </a:defRPr>
            </a:lvl2pPr>
            <a:lvl3pPr marL="457200">
              <a:defRPr sz="36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64224" y="6355080"/>
            <a:ext cx="32004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7544" y="6355080"/>
            <a:ext cx="12801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20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7D0AB67-E176-475C-977C-73640253B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4361970"/>
            <a:ext cx="4038599" cy="2496030"/>
          </a:xfrm>
          <a:custGeom>
            <a:avLst/>
            <a:gdLst>
              <a:gd name="connsiteX0" fmla="*/ 2464753 w 4038599"/>
              <a:gd name="connsiteY0" fmla="*/ 4 h 2496030"/>
              <a:gd name="connsiteX1" fmla="*/ 2599067 w 4038599"/>
              <a:gd name="connsiteY1" fmla="*/ 4428 h 2496030"/>
              <a:gd name="connsiteX2" fmla="*/ 3052443 w 4038599"/>
              <a:gd name="connsiteY2" fmla="*/ 14222 h 2496030"/>
              <a:gd name="connsiteX3" fmla="*/ 3417420 w 4038599"/>
              <a:gd name="connsiteY3" fmla="*/ 9782 h 2496030"/>
              <a:gd name="connsiteX4" fmla="*/ 3757835 w 4038599"/>
              <a:gd name="connsiteY4" fmla="*/ 19315 h 2496030"/>
              <a:gd name="connsiteX5" fmla="*/ 3892671 w 4038599"/>
              <a:gd name="connsiteY5" fmla="*/ 13177 h 2496030"/>
              <a:gd name="connsiteX6" fmla="*/ 4016790 w 4038599"/>
              <a:gd name="connsiteY6" fmla="*/ 8134 h 2496030"/>
              <a:gd name="connsiteX7" fmla="*/ 4034037 w 4038599"/>
              <a:gd name="connsiteY7" fmla="*/ 8999 h 2496030"/>
              <a:gd name="connsiteX8" fmla="*/ 4035370 w 4038599"/>
              <a:gd name="connsiteY8" fmla="*/ 62503 h 2496030"/>
              <a:gd name="connsiteX9" fmla="*/ 4020562 w 4038599"/>
              <a:gd name="connsiteY9" fmla="*/ 231143 h 2496030"/>
              <a:gd name="connsiteX10" fmla="*/ 4019168 w 4038599"/>
              <a:gd name="connsiteY10" fmla="*/ 393470 h 2496030"/>
              <a:gd name="connsiteX11" fmla="*/ 4014100 w 4038599"/>
              <a:gd name="connsiteY11" fmla="*/ 651618 h 2496030"/>
              <a:gd name="connsiteX12" fmla="*/ 4019295 w 4038599"/>
              <a:gd name="connsiteY12" fmla="*/ 902406 h 2496030"/>
              <a:gd name="connsiteX13" fmla="*/ 4033231 w 4038599"/>
              <a:gd name="connsiteY13" fmla="*/ 1078946 h 2496030"/>
              <a:gd name="connsiteX14" fmla="*/ 4011566 w 4038599"/>
              <a:gd name="connsiteY14" fmla="*/ 1189872 h 2496030"/>
              <a:gd name="connsiteX15" fmla="*/ 4011566 w 4038599"/>
              <a:gd name="connsiteY15" fmla="*/ 1387989 h 2496030"/>
              <a:gd name="connsiteX16" fmla="*/ 4038599 w 4038599"/>
              <a:gd name="connsiteY16" fmla="*/ 1495613 h 2496030"/>
              <a:gd name="connsiteX17" fmla="*/ 4038599 w 4038599"/>
              <a:gd name="connsiteY17" fmla="*/ 1746509 h 2496030"/>
              <a:gd name="connsiteX18" fmla="*/ 4038283 w 4038599"/>
              <a:gd name="connsiteY18" fmla="*/ 1749734 h 2496030"/>
              <a:gd name="connsiteX19" fmla="*/ 4026896 w 4038599"/>
              <a:gd name="connsiteY19" fmla="*/ 1837274 h 2496030"/>
              <a:gd name="connsiteX20" fmla="*/ 4029684 w 4038599"/>
              <a:gd name="connsiteY20" fmla="*/ 2121948 h 2496030"/>
              <a:gd name="connsiteX21" fmla="*/ 4032978 w 4038599"/>
              <a:gd name="connsiteY21" fmla="*/ 2359155 h 2496030"/>
              <a:gd name="connsiteX22" fmla="*/ 4023519 w 4038599"/>
              <a:gd name="connsiteY22" fmla="*/ 2496030 h 2496030"/>
              <a:gd name="connsiteX23" fmla="*/ 0 w 4038599"/>
              <a:gd name="connsiteY23" fmla="*/ 2496030 h 2496030"/>
              <a:gd name="connsiteX24" fmla="*/ 0 w 4038599"/>
              <a:gd name="connsiteY24" fmla="*/ 12459 h 2496030"/>
              <a:gd name="connsiteX25" fmla="*/ 17104 w 4038599"/>
              <a:gd name="connsiteY25" fmla="*/ 15006 h 2496030"/>
              <a:gd name="connsiteX26" fmla="*/ 216416 w 4038599"/>
              <a:gd name="connsiteY26" fmla="*/ 7824 h 2496030"/>
              <a:gd name="connsiteX27" fmla="*/ 651370 w 4038599"/>
              <a:gd name="connsiteY27" fmla="*/ 17748 h 2496030"/>
              <a:gd name="connsiteX28" fmla="*/ 958396 w 4038599"/>
              <a:gd name="connsiteY28" fmla="*/ 14092 h 2496030"/>
              <a:gd name="connsiteX29" fmla="*/ 1519486 w 4038599"/>
              <a:gd name="connsiteY29" fmla="*/ 21666 h 2496030"/>
              <a:gd name="connsiteX30" fmla="*/ 2062411 w 4038599"/>
              <a:gd name="connsiteY30" fmla="*/ 17487 h 2496030"/>
              <a:gd name="connsiteX31" fmla="*/ 2464753 w 4038599"/>
              <a:gd name="connsiteY31" fmla="*/ 4 h 249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38599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lnTo>
                  <a:pt x="4038599" y="1495613"/>
                </a:lnTo>
                <a:lnTo>
                  <a:pt x="4038599" y="1746509"/>
                </a:lnTo>
                <a:lnTo>
                  <a:pt x="4038283" y="1749734"/>
                </a:lnTo>
                <a:cubicBezTo>
                  <a:pt x="4035575" y="1779147"/>
                  <a:pt x="4032408" y="180846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ABE113B-49CB-42B2-AC93-B3DF044078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336" cy="4193763"/>
          </a:xfrm>
          <a:custGeom>
            <a:avLst/>
            <a:gdLst>
              <a:gd name="connsiteX0" fmla="*/ 0 w 4041336"/>
              <a:gd name="connsiteY0" fmla="*/ 0 h 4193763"/>
              <a:gd name="connsiteX1" fmla="*/ 4019848 w 4041336"/>
              <a:gd name="connsiteY1" fmla="*/ 0 h 4193763"/>
              <a:gd name="connsiteX2" fmla="*/ 4021195 w 4041336"/>
              <a:gd name="connsiteY2" fmla="*/ 11419 h 4193763"/>
              <a:gd name="connsiteX3" fmla="*/ 4037665 w 4041336"/>
              <a:gd name="connsiteY3" fmla="*/ 264364 h 4193763"/>
              <a:gd name="connsiteX4" fmla="*/ 4034118 w 4041336"/>
              <a:gd name="connsiteY4" fmla="*/ 574168 h 4193763"/>
              <a:gd name="connsiteX5" fmla="*/ 4026263 w 4041336"/>
              <a:gd name="connsiteY5" fmla="*/ 838028 h 4193763"/>
              <a:gd name="connsiteX6" fmla="*/ 4026263 w 4041336"/>
              <a:gd name="connsiteY6" fmla="*/ 847166 h 4193763"/>
              <a:gd name="connsiteX7" fmla="*/ 4026263 w 4041336"/>
              <a:gd name="connsiteY7" fmla="*/ 1138186 h 4193763"/>
              <a:gd name="connsiteX8" fmla="*/ 4024109 w 4041336"/>
              <a:gd name="connsiteY8" fmla="*/ 1259137 h 4193763"/>
              <a:gd name="connsiteX9" fmla="*/ 4016887 w 4041336"/>
              <a:gd name="connsiteY9" fmla="*/ 1412960 h 4193763"/>
              <a:gd name="connsiteX10" fmla="*/ 4026263 w 4041336"/>
              <a:gd name="connsiteY10" fmla="*/ 1539116 h 4193763"/>
              <a:gd name="connsiteX11" fmla="*/ 4024869 w 4041336"/>
              <a:gd name="connsiteY11" fmla="*/ 1823155 h 4193763"/>
              <a:gd name="connsiteX12" fmla="*/ 4017014 w 4041336"/>
              <a:gd name="connsiteY12" fmla="*/ 2154154 h 4193763"/>
              <a:gd name="connsiteX13" fmla="*/ 4017014 w 4041336"/>
              <a:gd name="connsiteY13" fmla="*/ 2421948 h 4193763"/>
              <a:gd name="connsiteX14" fmla="*/ 4029684 w 4041336"/>
              <a:gd name="connsiteY14" fmla="*/ 2667279 h 4193763"/>
              <a:gd name="connsiteX15" fmla="*/ 4019421 w 4041336"/>
              <a:gd name="connsiteY15" fmla="*/ 2956268 h 4193763"/>
              <a:gd name="connsiteX16" fmla="*/ 4022082 w 4041336"/>
              <a:gd name="connsiteY16" fmla="*/ 3094480 h 4193763"/>
              <a:gd name="connsiteX17" fmla="*/ 4027656 w 4041336"/>
              <a:gd name="connsiteY17" fmla="*/ 3260614 h 4193763"/>
              <a:gd name="connsiteX18" fmla="*/ 4009412 w 4041336"/>
              <a:gd name="connsiteY18" fmla="*/ 3538181 h 4193763"/>
              <a:gd name="connsiteX19" fmla="*/ 4031711 w 4041336"/>
              <a:gd name="connsiteY19" fmla="*/ 3694923 h 4193763"/>
              <a:gd name="connsiteX20" fmla="*/ 4038425 w 4041336"/>
              <a:gd name="connsiteY20" fmla="*/ 3836308 h 4193763"/>
              <a:gd name="connsiteX21" fmla="*/ 4029810 w 4041336"/>
              <a:gd name="connsiteY21" fmla="*/ 3956245 h 4193763"/>
              <a:gd name="connsiteX22" fmla="*/ 4013847 w 4041336"/>
              <a:gd name="connsiteY22" fmla="*/ 4114764 h 4193763"/>
              <a:gd name="connsiteX23" fmla="*/ 4010970 w 4041336"/>
              <a:gd name="connsiteY23" fmla="*/ 4161894 h 4193763"/>
              <a:gd name="connsiteX24" fmla="*/ 4002764 w 4041336"/>
              <a:gd name="connsiteY24" fmla="*/ 4161042 h 4193763"/>
              <a:gd name="connsiteX25" fmla="*/ 3868108 w 4041336"/>
              <a:gd name="connsiteY25" fmla="*/ 4163980 h 4193763"/>
              <a:gd name="connsiteX26" fmla="*/ 3174741 w 4041336"/>
              <a:gd name="connsiteY26" fmla="*/ 4175341 h 4193763"/>
              <a:gd name="connsiteX27" fmla="*/ 2247906 w 4041336"/>
              <a:gd name="connsiteY27" fmla="*/ 4167376 h 4193763"/>
              <a:gd name="connsiteX28" fmla="*/ 2057934 w 4041336"/>
              <a:gd name="connsiteY28" fmla="*/ 4175733 h 4193763"/>
              <a:gd name="connsiteX29" fmla="*/ 1797729 w 4041336"/>
              <a:gd name="connsiteY29" fmla="*/ 4165547 h 4193763"/>
              <a:gd name="connsiteX30" fmla="*/ 1485458 w 4041336"/>
              <a:gd name="connsiteY30" fmla="*/ 4175995 h 4193763"/>
              <a:gd name="connsiteX31" fmla="*/ 949185 w 4041336"/>
              <a:gd name="connsiteY31" fmla="*/ 4186181 h 4193763"/>
              <a:gd name="connsiteX32" fmla="*/ 357136 w 4041336"/>
              <a:gd name="connsiteY32" fmla="*/ 4175995 h 4193763"/>
              <a:gd name="connsiteX33" fmla="*/ 0 w 4041336"/>
              <a:gd name="connsiteY33" fmla="*/ 4175060 h 41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4296" y="329184"/>
            <a:ext cx="6894576" cy="178308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28600">
              <a:defRPr sz="2000"/>
            </a:lvl2pPr>
            <a:lvl3pPr marL="457200">
              <a:defRPr sz="1800"/>
            </a:lvl3pPr>
            <a:lvl4pPr marL="685800">
              <a:defRPr sz="1600"/>
            </a:lvl4pPr>
            <a:lvl5pPr marL="914400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108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9B1377BC-1A5F-4113-953E-30CA51FC6F91}"/>
              </a:ext>
            </a:extLst>
          </p:cNvPr>
          <p:cNvSpPr/>
          <p:nvPr userDrawn="1"/>
        </p:nvSpPr>
        <p:spPr>
          <a:xfrm>
            <a:off x="4654296" y="2395728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0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CB56F624-1B75-47D6-8B9E-1F3E7840AE13}"/>
              </a:ext>
            </a:extLst>
          </p:cNvPr>
          <p:cNvSpPr>
            <a:spLocks noChangeAspect="1"/>
          </p:cNvSpPr>
          <p:nvPr userDrawn="1"/>
        </p:nvSpPr>
        <p:spPr>
          <a:xfrm>
            <a:off x="807242" y="612648"/>
            <a:ext cx="10577516" cy="5566372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6544" y="1911096"/>
            <a:ext cx="8055864" cy="2075688"/>
          </a:xfrm>
        </p:spPr>
        <p:txBody>
          <a:bodyPr anchor="b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EC686F5F-8990-4C72-9CE5-9517854EA994}"/>
              </a:ext>
            </a:extLst>
          </p:cNvPr>
          <p:cNvSpPr/>
          <p:nvPr userDrawn="1"/>
        </p:nvSpPr>
        <p:spPr>
          <a:xfrm>
            <a:off x="3974206" y="4173498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BF36E3-BC05-42D6-BE88-CFA8276D6A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7832" y="4352544"/>
            <a:ext cx="5733288" cy="932688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91577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688"/>
            <a:ext cx="10515600" cy="41056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552069 w 10515600"/>
              <a:gd name="csY1" fmla="*/ 0 h 27432"/>
              <a:gd name="csX2" fmla="*/ 893826 w 10515600"/>
              <a:gd name="csY2" fmla="*/ 0 h 27432"/>
              <a:gd name="csX3" fmla="*/ 1761363 w 10515600"/>
              <a:gd name="csY3" fmla="*/ 0 h 27432"/>
              <a:gd name="csX4" fmla="*/ 2313432 w 10515600"/>
              <a:gd name="csY4" fmla="*/ 0 h 27432"/>
              <a:gd name="csX5" fmla="*/ 2865501 w 10515600"/>
              <a:gd name="csY5" fmla="*/ 0 h 27432"/>
              <a:gd name="csX6" fmla="*/ 3733038 w 10515600"/>
              <a:gd name="csY6" fmla="*/ 0 h 27432"/>
              <a:gd name="csX7" fmla="*/ 4179951 w 10515600"/>
              <a:gd name="csY7" fmla="*/ 0 h 27432"/>
              <a:gd name="csX8" fmla="*/ 5047488 w 10515600"/>
              <a:gd name="csY8" fmla="*/ 0 h 27432"/>
              <a:gd name="csX9" fmla="*/ 5915025 w 10515600"/>
              <a:gd name="csY9" fmla="*/ 0 h 27432"/>
              <a:gd name="csX10" fmla="*/ 6572250 w 10515600"/>
              <a:gd name="csY10" fmla="*/ 0 h 27432"/>
              <a:gd name="csX11" fmla="*/ 7439787 w 10515600"/>
              <a:gd name="csY11" fmla="*/ 0 h 27432"/>
              <a:gd name="csX12" fmla="*/ 7991856 w 10515600"/>
              <a:gd name="csY12" fmla="*/ 0 h 27432"/>
              <a:gd name="csX13" fmla="*/ 8543925 w 10515600"/>
              <a:gd name="csY13" fmla="*/ 0 h 27432"/>
              <a:gd name="csX14" fmla="*/ 9306306 w 10515600"/>
              <a:gd name="csY14" fmla="*/ 0 h 27432"/>
              <a:gd name="csX15" fmla="*/ 9858375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9753219 w 10515600"/>
              <a:gd name="csY18" fmla="*/ 27432 h 27432"/>
              <a:gd name="csX19" fmla="*/ 9411462 w 10515600"/>
              <a:gd name="csY19" fmla="*/ 27432 h 27432"/>
              <a:gd name="csX20" fmla="*/ 8964549 w 10515600"/>
              <a:gd name="csY20" fmla="*/ 27432 h 27432"/>
              <a:gd name="csX21" fmla="*/ 8097012 w 10515600"/>
              <a:gd name="csY21" fmla="*/ 27432 h 27432"/>
              <a:gd name="csX22" fmla="*/ 7439787 w 10515600"/>
              <a:gd name="csY22" fmla="*/ 27432 h 27432"/>
              <a:gd name="csX23" fmla="*/ 6992874 w 10515600"/>
              <a:gd name="csY23" fmla="*/ 27432 h 27432"/>
              <a:gd name="csX24" fmla="*/ 6335649 w 10515600"/>
              <a:gd name="csY24" fmla="*/ 27432 h 27432"/>
              <a:gd name="csX25" fmla="*/ 5993892 w 10515600"/>
              <a:gd name="csY25" fmla="*/ 27432 h 27432"/>
              <a:gd name="csX26" fmla="*/ 5652135 w 10515600"/>
              <a:gd name="csY26" fmla="*/ 27432 h 27432"/>
              <a:gd name="csX27" fmla="*/ 4994910 w 10515600"/>
              <a:gd name="csY27" fmla="*/ 27432 h 27432"/>
              <a:gd name="csX28" fmla="*/ 4547997 w 10515600"/>
              <a:gd name="csY28" fmla="*/ 27432 h 27432"/>
              <a:gd name="csX29" fmla="*/ 3785616 w 10515600"/>
              <a:gd name="csY29" fmla="*/ 27432 h 27432"/>
              <a:gd name="csX30" fmla="*/ 3338703 w 10515600"/>
              <a:gd name="csY30" fmla="*/ 27432 h 27432"/>
              <a:gd name="csX31" fmla="*/ 2576322 w 10515600"/>
              <a:gd name="csY31" fmla="*/ 27432 h 27432"/>
              <a:gd name="csX32" fmla="*/ 2234565 w 10515600"/>
              <a:gd name="csY32" fmla="*/ 27432 h 27432"/>
              <a:gd name="csX33" fmla="*/ 1472184 w 10515600"/>
              <a:gd name="csY33" fmla="*/ 27432 h 27432"/>
              <a:gd name="csX34" fmla="*/ 1025271 w 10515600"/>
              <a:gd name="csY34" fmla="*/ 27432 h 27432"/>
              <a:gd name="csX35" fmla="*/ 683514 w 10515600"/>
              <a:gd name="csY35" fmla="*/ 27432 h 27432"/>
              <a:gd name="csX36" fmla="*/ 0 w 10515600"/>
              <a:gd name="csY36" fmla="*/ 27432 h 27432"/>
              <a:gd name="csX37" fmla="*/ 0 w 10515600"/>
              <a:gd name="csY37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noFill/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3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6F9E1DA-21B7-46CB-A98B-FA0C2179E1DE}"/>
              </a:ext>
            </a:extLst>
          </p:cNvPr>
          <p:cNvSpPr/>
          <p:nvPr userDrawn="1"/>
        </p:nvSpPr>
        <p:spPr>
          <a:xfrm>
            <a:off x="0" y="1"/>
            <a:ext cx="12192000" cy="6054983"/>
          </a:xfrm>
          <a:custGeom>
            <a:avLst/>
            <a:gdLst>
              <a:gd name="connsiteX0" fmla="*/ 6788003 w 12188952"/>
              <a:gd name="connsiteY0" fmla="*/ 5986774 h 6054983"/>
              <a:gd name="connsiteX1" fmla="*/ 6787005 w 12188952"/>
              <a:gd name="connsiteY1" fmla="*/ 5986852 h 6054983"/>
              <a:gd name="connsiteX2" fmla="*/ 6786779 w 12188952"/>
              <a:gd name="connsiteY2" fmla="*/ 5987386 h 6054983"/>
              <a:gd name="connsiteX3" fmla="*/ 0 w 12188952"/>
              <a:gd name="connsiteY3" fmla="*/ 0 h 6054983"/>
              <a:gd name="connsiteX4" fmla="*/ 12188952 w 12188952"/>
              <a:gd name="connsiteY4" fmla="*/ 0 h 6054983"/>
              <a:gd name="connsiteX5" fmla="*/ 12188952 w 12188952"/>
              <a:gd name="connsiteY5" fmla="*/ 5092539 h 6054983"/>
              <a:gd name="connsiteX6" fmla="*/ 12058081 w 12188952"/>
              <a:gd name="connsiteY6" fmla="*/ 5131579 h 6054983"/>
              <a:gd name="connsiteX7" fmla="*/ 11673881 w 12188952"/>
              <a:gd name="connsiteY7" fmla="*/ 5235154 h 6054983"/>
              <a:gd name="connsiteX8" fmla="*/ 10422749 w 12188952"/>
              <a:gd name="connsiteY8" fmla="*/ 5518693 h 6054983"/>
              <a:gd name="connsiteX9" fmla="*/ 9421666 w 12188952"/>
              <a:gd name="connsiteY9" fmla="*/ 5693855 h 6054983"/>
              <a:gd name="connsiteX10" fmla="*/ 8456304 w 12188952"/>
              <a:gd name="connsiteY10" fmla="*/ 5827556 h 6054983"/>
              <a:gd name="connsiteX11" fmla="*/ 7714041 w 12188952"/>
              <a:gd name="connsiteY11" fmla="*/ 5907503 h 6054983"/>
              <a:gd name="connsiteX12" fmla="*/ 6949978 w 12188952"/>
              <a:gd name="connsiteY12" fmla="*/ 5973283 h 6054983"/>
              <a:gd name="connsiteX13" fmla="*/ 6934569 w 12188952"/>
              <a:gd name="connsiteY13" fmla="*/ 5975354 h 6054983"/>
              <a:gd name="connsiteX14" fmla="*/ 6788750 w 12188952"/>
              <a:gd name="connsiteY14" fmla="*/ 5986715 h 6054983"/>
              <a:gd name="connsiteX15" fmla="*/ 6798241 w 12188952"/>
              <a:gd name="connsiteY15" fmla="*/ 5988535 h 6054983"/>
              <a:gd name="connsiteX16" fmla="*/ 6833723 w 12188952"/>
              <a:gd name="connsiteY16" fmla="*/ 5986828 h 6054983"/>
              <a:gd name="connsiteX17" fmla="*/ 6882282 w 12188952"/>
              <a:gd name="connsiteY17" fmla="*/ 5983850 h 6054983"/>
              <a:gd name="connsiteX18" fmla="*/ 7576876 w 12188952"/>
              <a:gd name="connsiteY18" fmla="*/ 5951323 h 6054983"/>
              <a:gd name="connsiteX19" fmla="*/ 8621689 w 12188952"/>
              <a:gd name="connsiteY19" fmla="*/ 5864426 h 6054983"/>
              <a:gd name="connsiteX20" fmla="*/ 9477600 w 12188952"/>
              <a:gd name="connsiteY20" fmla="*/ 5760520 h 6054983"/>
              <a:gd name="connsiteX21" fmla="*/ 10626651 w 12188952"/>
              <a:gd name="connsiteY21" fmla="*/ 5566363 h 6054983"/>
              <a:gd name="connsiteX22" fmla="*/ 11995498 w 12188952"/>
              <a:gd name="connsiteY22" fmla="*/ 5240369 h 6054983"/>
              <a:gd name="connsiteX23" fmla="*/ 12188952 w 12188952"/>
              <a:gd name="connsiteY23" fmla="*/ 5183370 h 6054983"/>
              <a:gd name="connsiteX24" fmla="*/ 12188952 w 12188952"/>
              <a:gd name="connsiteY24" fmla="*/ 5238107 h 6054983"/>
              <a:gd name="connsiteX25" fmla="*/ 11826300 w 12188952"/>
              <a:gd name="connsiteY25" fmla="*/ 5343406 h 6054983"/>
              <a:gd name="connsiteX26" fmla="*/ 10936448 w 12188952"/>
              <a:gd name="connsiteY26" fmla="*/ 5557921 h 6054983"/>
              <a:gd name="connsiteX27" fmla="*/ 9983034 w 12188952"/>
              <a:gd name="connsiteY27" fmla="*/ 5737926 h 6054983"/>
              <a:gd name="connsiteX28" fmla="*/ 9184585 w 12188952"/>
              <a:gd name="connsiteY28" fmla="*/ 5853873 h 6054983"/>
              <a:gd name="connsiteX29" fmla="*/ 8576053 w 12188952"/>
              <a:gd name="connsiteY29" fmla="*/ 5923392 h 6054983"/>
              <a:gd name="connsiteX30" fmla="*/ 7862392 w 12188952"/>
              <a:gd name="connsiteY30" fmla="*/ 5984843 h 6054983"/>
              <a:gd name="connsiteX31" fmla="*/ 6933768 w 12188952"/>
              <a:gd name="connsiteY31" fmla="*/ 6036237 h 6054983"/>
              <a:gd name="connsiteX32" fmla="*/ 6476130 w 12188952"/>
              <a:gd name="connsiteY32" fmla="*/ 6050140 h 6054983"/>
              <a:gd name="connsiteX33" fmla="*/ 6360703 w 12188952"/>
              <a:gd name="connsiteY33" fmla="*/ 6054983 h 6054983"/>
              <a:gd name="connsiteX34" fmla="*/ 6055614 w 12188952"/>
              <a:gd name="connsiteY34" fmla="*/ 6054983 h 6054983"/>
              <a:gd name="connsiteX35" fmla="*/ 5976289 w 12188952"/>
              <a:gd name="connsiteY35" fmla="*/ 6050389 h 6054983"/>
              <a:gd name="connsiteX36" fmla="*/ 5263770 w 12188952"/>
              <a:gd name="connsiteY36" fmla="*/ 6014140 h 6054983"/>
              <a:gd name="connsiteX37" fmla="*/ 4345190 w 12188952"/>
              <a:gd name="connsiteY37" fmla="*/ 5952070 h 6054983"/>
              <a:gd name="connsiteX38" fmla="*/ 3372201 w 12188952"/>
              <a:gd name="connsiteY38" fmla="*/ 5853501 h 6054983"/>
              <a:gd name="connsiteX39" fmla="*/ 2361582 w 12188952"/>
              <a:gd name="connsiteY39" fmla="*/ 5734574 h 6054983"/>
              <a:gd name="connsiteX40" fmla="*/ 1232869 w 12188952"/>
              <a:gd name="connsiteY40" fmla="*/ 5561398 h 6054983"/>
              <a:gd name="connsiteX41" fmla="*/ 68483 w 12188952"/>
              <a:gd name="connsiteY41" fmla="*/ 5321691 h 6054983"/>
              <a:gd name="connsiteX42" fmla="*/ 0 w 12188952"/>
              <a:gd name="connsiteY42" fmla="*/ 5304336 h 6054983"/>
              <a:gd name="connsiteX43" fmla="*/ 0 w 12188952"/>
              <a:gd name="connsiteY43" fmla="*/ 5247847 h 6054983"/>
              <a:gd name="connsiteX44" fmla="*/ 72423 w 12188952"/>
              <a:gd name="connsiteY44" fmla="*/ 5266624 h 6054983"/>
              <a:gd name="connsiteX45" fmla="*/ 600566 w 12188952"/>
              <a:gd name="connsiteY45" fmla="*/ 5384994 h 6054983"/>
              <a:gd name="connsiteX46" fmla="*/ 1769069 w 12188952"/>
              <a:gd name="connsiteY46" fmla="*/ 5595162 h 6054983"/>
              <a:gd name="connsiteX47" fmla="*/ 2612900 w 12188952"/>
              <a:gd name="connsiteY47" fmla="*/ 5712104 h 6054983"/>
              <a:gd name="connsiteX48" fmla="*/ 2580488 w 12188952"/>
              <a:gd name="connsiteY48" fmla="*/ 5702173 h 6054983"/>
              <a:gd name="connsiteX49" fmla="*/ 1112357 w 12188952"/>
              <a:gd name="connsiteY49" fmla="*/ 5369476 h 6054983"/>
              <a:gd name="connsiteX50" fmla="*/ 420307 w 12188952"/>
              <a:gd name="connsiteY50" fmla="*/ 5170043 h 6054983"/>
              <a:gd name="connsiteX51" fmla="*/ 0 w 12188952"/>
              <a:gd name="connsiteY51" fmla="*/ 5031126 h 60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88952" h="6054983">
                <a:moveTo>
                  <a:pt x="6788003" y="5986774"/>
                </a:moveTo>
                <a:lnTo>
                  <a:pt x="6787005" y="5986852"/>
                </a:lnTo>
                <a:lnTo>
                  <a:pt x="6786779" y="5987386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5092539"/>
                </a:lnTo>
                <a:lnTo>
                  <a:pt x="12058081" y="5131579"/>
                </a:lnTo>
                <a:cubicBezTo>
                  <a:pt x="11930517" y="5167793"/>
                  <a:pt x="11802439" y="5202322"/>
                  <a:pt x="11673881" y="5235154"/>
                </a:cubicBezTo>
                <a:cubicBezTo>
                  <a:pt x="11259973" y="5342661"/>
                  <a:pt x="10842632" y="5436263"/>
                  <a:pt x="10422749" y="5518693"/>
                </a:cubicBezTo>
                <a:cubicBezTo>
                  <a:pt x="10090287" y="5583904"/>
                  <a:pt x="9756593" y="5642301"/>
                  <a:pt x="9421666" y="5693855"/>
                </a:cubicBezTo>
                <a:cubicBezTo>
                  <a:pt x="9100721" y="5743512"/>
                  <a:pt x="8778938" y="5788079"/>
                  <a:pt x="8456304" y="5827556"/>
                </a:cubicBezTo>
                <a:cubicBezTo>
                  <a:pt x="8209307" y="5857722"/>
                  <a:pt x="7961801" y="5883295"/>
                  <a:pt x="7714041" y="5907503"/>
                </a:cubicBezTo>
                <a:lnTo>
                  <a:pt x="6949978" y="5973283"/>
                </a:lnTo>
                <a:lnTo>
                  <a:pt x="6934569" y="5975354"/>
                </a:lnTo>
                <a:lnTo>
                  <a:pt x="6788750" y="5986715"/>
                </a:lnTo>
                <a:lnTo>
                  <a:pt x="6798241" y="5988535"/>
                </a:lnTo>
                <a:cubicBezTo>
                  <a:pt x="6809920" y="5989001"/>
                  <a:pt x="6822028" y="5986828"/>
                  <a:pt x="6833723" y="5986828"/>
                </a:cubicBezTo>
                <a:cubicBezTo>
                  <a:pt x="6849867" y="5986828"/>
                  <a:pt x="6866012" y="5984221"/>
                  <a:pt x="6882282" y="5983850"/>
                </a:cubicBezTo>
                <a:cubicBezTo>
                  <a:pt x="7114026" y="5978388"/>
                  <a:pt x="7345514" y="5966221"/>
                  <a:pt x="7576876" y="5951323"/>
                </a:cubicBezTo>
                <a:cubicBezTo>
                  <a:pt x="7925570" y="5928855"/>
                  <a:pt x="8274011" y="5900676"/>
                  <a:pt x="8621689" y="5864426"/>
                </a:cubicBezTo>
                <a:cubicBezTo>
                  <a:pt x="8907712" y="5835128"/>
                  <a:pt x="9193011" y="5800493"/>
                  <a:pt x="9477600" y="5760520"/>
                </a:cubicBezTo>
                <a:cubicBezTo>
                  <a:pt x="9862435" y="5706146"/>
                  <a:pt x="10245452" y="5641432"/>
                  <a:pt x="10626651" y="5566363"/>
                </a:cubicBezTo>
                <a:cubicBezTo>
                  <a:pt x="11087341" y="5475243"/>
                  <a:pt x="11544088" y="5367737"/>
                  <a:pt x="11995498" y="5240369"/>
                </a:cubicBezTo>
                <a:lnTo>
                  <a:pt x="12188952" y="5183370"/>
                </a:lnTo>
                <a:lnTo>
                  <a:pt x="12188952" y="5238107"/>
                </a:lnTo>
                <a:lnTo>
                  <a:pt x="11826300" y="5343406"/>
                </a:lnTo>
                <a:cubicBezTo>
                  <a:pt x="11531885" y="5423103"/>
                  <a:pt x="11235310" y="5493989"/>
                  <a:pt x="10936448" y="5557921"/>
                </a:cubicBezTo>
                <a:cubicBezTo>
                  <a:pt x="10620168" y="5625703"/>
                  <a:pt x="10302365" y="5685700"/>
                  <a:pt x="9983034" y="5737926"/>
                </a:cubicBezTo>
                <a:cubicBezTo>
                  <a:pt x="9717606" y="5781375"/>
                  <a:pt x="9451451" y="5820020"/>
                  <a:pt x="9184585" y="5853873"/>
                </a:cubicBezTo>
                <a:cubicBezTo>
                  <a:pt x="8981951" y="5879447"/>
                  <a:pt x="8779319" y="5903530"/>
                  <a:pt x="8576053" y="5923392"/>
                </a:cubicBezTo>
                <a:cubicBezTo>
                  <a:pt x="8338462" y="5946112"/>
                  <a:pt x="8100618" y="5967587"/>
                  <a:pt x="7862392" y="5984843"/>
                </a:cubicBezTo>
                <a:cubicBezTo>
                  <a:pt x="7553105" y="6007187"/>
                  <a:pt x="7243690" y="6025065"/>
                  <a:pt x="6933768" y="6036237"/>
                </a:cubicBezTo>
                <a:cubicBezTo>
                  <a:pt x="6781221" y="6041700"/>
                  <a:pt x="6628676" y="6045548"/>
                  <a:pt x="6476130" y="6050140"/>
                </a:cubicBezTo>
                <a:cubicBezTo>
                  <a:pt x="6437585" y="6048056"/>
                  <a:pt x="6398929" y="6049681"/>
                  <a:pt x="6360703" y="6054983"/>
                </a:cubicBezTo>
                <a:lnTo>
                  <a:pt x="6055614" y="6054983"/>
                </a:lnTo>
                <a:lnTo>
                  <a:pt x="5976289" y="6050389"/>
                </a:lnTo>
                <a:cubicBezTo>
                  <a:pt x="5738826" y="6037976"/>
                  <a:pt x="5501363" y="6024197"/>
                  <a:pt x="5263770" y="6014140"/>
                </a:cubicBezTo>
                <a:cubicBezTo>
                  <a:pt x="4957027" y="6001724"/>
                  <a:pt x="4650663" y="5981244"/>
                  <a:pt x="4345190" y="5952070"/>
                </a:cubicBezTo>
                <a:cubicBezTo>
                  <a:pt x="4020648" y="5921158"/>
                  <a:pt x="3696870" y="5886523"/>
                  <a:pt x="3372201" y="5853501"/>
                </a:cubicBezTo>
                <a:cubicBezTo>
                  <a:pt x="3034653" y="5819239"/>
                  <a:pt x="2697781" y="5779600"/>
                  <a:pt x="2361582" y="5734574"/>
                </a:cubicBezTo>
                <a:cubicBezTo>
                  <a:pt x="1984196" y="5684421"/>
                  <a:pt x="1607962" y="5626695"/>
                  <a:pt x="1232869" y="5561398"/>
                </a:cubicBezTo>
                <a:cubicBezTo>
                  <a:pt x="841970" y="5492685"/>
                  <a:pt x="453644" y="5414197"/>
                  <a:pt x="68483" y="5321691"/>
                </a:cubicBezTo>
                <a:lnTo>
                  <a:pt x="0" y="5304336"/>
                </a:lnTo>
                <a:lnTo>
                  <a:pt x="0" y="5247847"/>
                </a:lnTo>
                <a:lnTo>
                  <a:pt x="72423" y="5266624"/>
                </a:lnTo>
                <a:cubicBezTo>
                  <a:pt x="247899" y="5308802"/>
                  <a:pt x="424058" y="5348062"/>
                  <a:pt x="600566" y="5384994"/>
                </a:cubicBezTo>
                <a:cubicBezTo>
                  <a:pt x="988032" y="5465808"/>
                  <a:pt x="1377788" y="5534706"/>
                  <a:pt x="1769069" y="5595162"/>
                </a:cubicBezTo>
                <a:cubicBezTo>
                  <a:pt x="2051913" y="5638738"/>
                  <a:pt x="2335141" y="5678835"/>
                  <a:pt x="2612900" y="5712104"/>
                </a:cubicBezTo>
                <a:cubicBezTo>
                  <a:pt x="2604892" y="5714711"/>
                  <a:pt x="2593962" y="5704655"/>
                  <a:pt x="2580488" y="5702173"/>
                </a:cubicBezTo>
                <a:cubicBezTo>
                  <a:pt x="2086656" y="5610221"/>
                  <a:pt x="1597284" y="5499328"/>
                  <a:pt x="1112357" y="5369476"/>
                </a:cubicBezTo>
                <a:cubicBezTo>
                  <a:pt x="880233" y="5307405"/>
                  <a:pt x="649550" y="5240927"/>
                  <a:pt x="420307" y="5170043"/>
                </a:cubicBezTo>
                <a:lnTo>
                  <a:pt x="0" y="50311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932688"/>
            <a:ext cx="9144000" cy="2523744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74AF53-8E5D-4CC4-B341-32DDBD4237D3}"/>
              </a:ext>
            </a:extLst>
          </p:cNvPr>
          <p:cNvSpPr/>
          <p:nvPr userDrawn="1"/>
        </p:nvSpPr>
        <p:spPr>
          <a:xfrm>
            <a:off x="3974206" y="3542284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9470D2B-C603-4551-B51F-8216C72B2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7048" y="3694176"/>
            <a:ext cx="9144000" cy="16276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4436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BCD35F50-8168-4166-90C4-6A55BA443E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32109" y="3063095"/>
            <a:ext cx="1463039" cy="1479810"/>
          </a:xfrm>
          <a:custGeom>
            <a:avLst/>
            <a:gdLst>
              <a:gd name="connsiteX0" fmla="*/ 866622 w 1463039"/>
              <a:gd name="connsiteY0" fmla="*/ 571 h 1479810"/>
              <a:gd name="connsiteX1" fmla="*/ 964706 w 1463039"/>
              <a:gd name="connsiteY1" fmla="*/ 8669 h 1479810"/>
              <a:gd name="connsiteX2" fmla="*/ 1111825 w 1463039"/>
              <a:gd name="connsiteY2" fmla="*/ 8366 h 1479810"/>
              <a:gd name="connsiteX3" fmla="*/ 1290055 w 1463039"/>
              <a:gd name="connsiteY3" fmla="*/ 8730 h 1479810"/>
              <a:gd name="connsiteX4" fmla="*/ 1417397 w 1463039"/>
              <a:gd name="connsiteY4" fmla="*/ 6608 h 1479810"/>
              <a:gd name="connsiteX5" fmla="*/ 1454473 w 1463039"/>
              <a:gd name="connsiteY5" fmla="*/ 5290 h 1479810"/>
              <a:gd name="connsiteX6" fmla="*/ 1449518 w 1463039"/>
              <a:gd name="connsiteY6" fmla="*/ 94305 h 1479810"/>
              <a:gd name="connsiteX7" fmla="*/ 1454054 w 1463039"/>
              <a:gd name="connsiteY7" fmla="*/ 198723 h 1479810"/>
              <a:gd name="connsiteX8" fmla="*/ 1456615 w 1463039"/>
              <a:gd name="connsiteY8" fmla="*/ 391199 h 1479810"/>
              <a:gd name="connsiteX9" fmla="*/ 1452607 w 1463039"/>
              <a:gd name="connsiteY9" fmla="*/ 565102 h 1479810"/>
              <a:gd name="connsiteX10" fmla="*/ 1461012 w 1463039"/>
              <a:gd name="connsiteY10" fmla="*/ 624834 h 1479810"/>
              <a:gd name="connsiteX11" fmla="*/ 1451383 w 1463039"/>
              <a:gd name="connsiteY11" fmla="*/ 907022 h 1479810"/>
              <a:gd name="connsiteX12" fmla="*/ 1452663 w 1463039"/>
              <a:gd name="connsiteY12" fmla="*/ 1009694 h 1479810"/>
              <a:gd name="connsiteX13" fmla="*/ 1456002 w 1463039"/>
              <a:gd name="connsiteY13" fmla="*/ 1096988 h 1479810"/>
              <a:gd name="connsiteX14" fmla="*/ 1453720 w 1463039"/>
              <a:gd name="connsiteY14" fmla="*/ 1174562 h 1479810"/>
              <a:gd name="connsiteX15" fmla="*/ 1461722 w 1463039"/>
              <a:gd name="connsiteY15" fmla="*/ 1280018 h 1479810"/>
              <a:gd name="connsiteX16" fmla="*/ 1463039 w 1463039"/>
              <a:gd name="connsiteY16" fmla="*/ 1330769 h 1479810"/>
              <a:gd name="connsiteX17" fmla="*/ 1463039 w 1463039"/>
              <a:gd name="connsiteY17" fmla="*/ 1433804 h 1479810"/>
              <a:gd name="connsiteX18" fmla="*/ 1458897 w 1463039"/>
              <a:gd name="connsiteY18" fmla="*/ 1471900 h 1479810"/>
              <a:gd name="connsiteX19" fmla="*/ 1458306 w 1463039"/>
              <a:gd name="connsiteY19" fmla="*/ 1476109 h 1479810"/>
              <a:gd name="connsiteX20" fmla="*/ 1456251 w 1463039"/>
              <a:gd name="connsiteY20" fmla="*/ 1476006 h 1479810"/>
              <a:gd name="connsiteX21" fmla="*/ 1358699 w 1463039"/>
              <a:gd name="connsiteY21" fmla="*/ 1478795 h 1479810"/>
              <a:gd name="connsiteX22" fmla="*/ 1337088 w 1463039"/>
              <a:gd name="connsiteY22" fmla="*/ 1479810 h 1479810"/>
              <a:gd name="connsiteX23" fmla="*/ 1199842 w 1463039"/>
              <a:gd name="connsiteY23" fmla="*/ 1479810 h 1479810"/>
              <a:gd name="connsiteX24" fmla="*/ 1178285 w 1463039"/>
              <a:gd name="connsiteY24" fmla="*/ 1478795 h 1479810"/>
              <a:gd name="connsiteX25" fmla="*/ 859950 w 1463039"/>
              <a:gd name="connsiteY25" fmla="*/ 1471898 h 1479810"/>
              <a:gd name="connsiteX26" fmla="*/ 711774 w 1463039"/>
              <a:gd name="connsiteY26" fmla="*/ 1479810 h 1479810"/>
              <a:gd name="connsiteX27" fmla="*/ 637511 w 1463039"/>
              <a:gd name="connsiteY27" fmla="*/ 1479810 h 1479810"/>
              <a:gd name="connsiteX28" fmla="*/ 500700 w 1463039"/>
              <a:gd name="connsiteY28" fmla="*/ 1474455 h 1479810"/>
              <a:gd name="connsiteX29" fmla="*/ 234328 w 1463039"/>
              <a:gd name="connsiteY29" fmla="*/ 1468257 h 1479810"/>
              <a:gd name="connsiteX30" fmla="*/ 183686 w 1463039"/>
              <a:gd name="connsiteY30" fmla="*/ 1476228 h 1479810"/>
              <a:gd name="connsiteX31" fmla="*/ 157756 w 1463039"/>
              <a:gd name="connsiteY31" fmla="*/ 1479810 h 1479810"/>
              <a:gd name="connsiteX32" fmla="*/ 13214 w 1463039"/>
              <a:gd name="connsiteY32" fmla="*/ 1479810 h 1479810"/>
              <a:gd name="connsiteX33" fmla="*/ 15315 w 1463039"/>
              <a:gd name="connsiteY33" fmla="*/ 1462749 h 1479810"/>
              <a:gd name="connsiteX34" fmla="*/ 11891 w 1463039"/>
              <a:gd name="connsiteY34" fmla="*/ 1410409 h 1479810"/>
              <a:gd name="connsiteX35" fmla="*/ 6411 w 1463039"/>
              <a:gd name="connsiteY35" fmla="*/ 1244508 h 1479810"/>
              <a:gd name="connsiteX36" fmla="*/ 6849 w 1463039"/>
              <a:gd name="connsiteY36" fmla="*/ 1119455 h 1479810"/>
              <a:gd name="connsiteX37" fmla="*/ 6849 w 1463039"/>
              <a:gd name="connsiteY37" fmla="*/ 1060773 h 1479810"/>
              <a:gd name="connsiteX38" fmla="*/ 9698 w 1463039"/>
              <a:gd name="connsiteY38" fmla="*/ 982321 h 1479810"/>
              <a:gd name="connsiteX39" fmla="*/ 4219 w 1463039"/>
              <a:gd name="connsiteY39" fmla="*/ 947592 h 1479810"/>
              <a:gd name="connsiteX40" fmla="*/ 6903 w 1463039"/>
              <a:gd name="connsiteY40" fmla="*/ 858680 h 1479810"/>
              <a:gd name="connsiteX41" fmla="*/ 9808 w 1463039"/>
              <a:gd name="connsiteY41" fmla="*/ 755960 h 1479810"/>
              <a:gd name="connsiteX42" fmla="*/ 10247 w 1463039"/>
              <a:gd name="connsiteY42" fmla="*/ 673166 h 1479810"/>
              <a:gd name="connsiteX43" fmla="*/ 11452 w 1463039"/>
              <a:gd name="connsiteY43" fmla="*/ 516733 h 1479810"/>
              <a:gd name="connsiteX44" fmla="*/ 10465 w 1463039"/>
              <a:gd name="connsiteY44" fmla="*/ 425571 h 1479810"/>
              <a:gd name="connsiteX45" fmla="*/ 10465 w 1463039"/>
              <a:gd name="connsiteY45" fmla="*/ 216366 h 1479810"/>
              <a:gd name="connsiteX46" fmla="*/ 10795 w 1463039"/>
              <a:gd name="connsiteY46" fmla="*/ 104023 h 1479810"/>
              <a:gd name="connsiteX47" fmla="*/ 3534 w 1463039"/>
              <a:gd name="connsiteY47" fmla="*/ 20936 h 1479810"/>
              <a:gd name="connsiteX48" fmla="*/ 3924 w 1463039"/>
              <a:gd name="connsiteY48" fmla="*/ 8444 h 1479810"/>
              <a:gd name="connsiteX49" fmla="*/ 72291 w 1463039"/>
              <a:gd name="connsiteY49" fmla="*/ 7146 h 1479810"/>
              <a:gd name="connsiteX50" fmla="*/ 231770 w 1463039"/>
              <a:gd name="connsiteY50" fmla="*/ 4001 h 1479810"/>
              <a:gd name="connsiteX51" fmla="*/ 364602 w 1463039"/>
              <a:gd name="connsiteY51" fmla="*/ 11882 h 1479810"/>
              <a:gd name="connsiteX52" fmla="*/ 768233 w 1463039"/>
              <a:gd name="connsiteY52" fmla="*/ 2061 h 1479810"/>
              <a:gd name="connsiteX53" fmla="*/ 866622 w 1463039"/>
              <a:gd name="connsiteY53" fmla="*/ 571 h 147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463039" h="1479810">
                <a:moveTo>
                  <a:pt x="866622" y="571"/>
                </a:moveTo>
                <a:cubicBezTo>
                  <a:pt x="899405" y="1673"/>
                  <a:pt x="932136" y="4374"/>
                  <a:pt x="964706" y="8669"/>
                </a:cubicBezTo>
                <a:cubicBezTo>
                  <a:pt x="1013529" y="15823"/>
                  <a:pt x="1062766" y="11397"/>
                  <a:pt x="1111825" y="8366"/>
                </a:cubicBezTo>
                <a:cubicBezTo>
                  <a:pt x="1171216" y="4668"/>
                  <a:pt x="1230547" y="2667"/>
                  <a:pt x="1290055" y="8730"/>
                </a:cubicBezTo>
                <a:cubicBezTo>
                  <a:pt x="1332384" y="13094"/>
                  <a:pt x="1374949" y="9033"/>
                  <a:pt x="1417397" y="6608"/>
                </a:cubicBezTo>
                <a:lnTo>
                  <a:pt x="1454473" y="5290"/>
                </a:lnTo>
                <a:lnTo>
                  <a:pt x="1449518" y="94305"/>
                </a:lnTo>
                <a:cubicBezTo>
                  <a:pt x="1449059" y="129134"/>
                  <a:pt x="1450325" y="163951"/>
                  <a:pt x="1454054" y="198723"/>
                </a:cubicBezTo>
                <a:cubicBezTo>
                  <a:pt x="1459999" y="262767"/>
                  <a:pt x="1460856" y="327062"/>
                  <a:pt x="1456615" y="391199"/>
                </a:cubicBezTo>
                <a:cubicBezTo>
                  <a:pt x="1453665" y="449151"/>
                  <a:pt x="1446428" y="507012"/>
                  <a:pt x="1452607" y="565102"/>
                </a:cubicBezTo>
                <a:cubicBezTo>
                  <a:pt x="1454722" y="585089"/>
                  <a:pt x="1459843" y="604710"/>
                  <a:pt x="1461012" y="624834"/>
                </a:cubicBezTo>
                <a:cubicBezTo>
                  <a:pt x="1466578" y="719110"/>
                  <a:pt x="1458229" y="813066"/>
                  <a:pt x="1451383" y="907022"/>
                </a:cubicBezTo>
                <a:cubicBezTo>
                  <a:pt x="1448878" y="941246"/>
                  <a:pt x="1445816" y="975470"/>
                  <a:pt x="1452663" y="1009694"/>
                </a:cubicBezTo>
                <a:cubicBezTo>
                  <a:pt x="1458090" y="1038574"/>
                  <a:pt x="1459209" y="1067889"/>
                  <a:pt x="1456002" y="1096988"/>
                </a:cubicBezTo>
                <a:cubicBezTo>
                  <a:pt x="1452796" y="1122760"/>
                  <a:pt x="1452034" y="1148693"/>
                  <a:pt x="1453720" y="1174562"/>
                </a:cubicBezTo>
                <a:cubicBezTo>
                  <a:pt x="1457199" y="1209699"/>
                  <a:pt x="1459899" y="1244847"/>
                  <a:pt x="1461722" y="1280018"/>
                </a:cubicBezTo>
                <a:lnTo>
                  <a:pt x="1463039" y="1330769"/>
                </a:lnTo>
                <a:lnTo>
                  <a:pt x="1463039" y="1433804"/>
                </a:lnTo>
                <a:lnTo>
                  <a:pt x="1458897" y="1471900"/>
                </a:lnTo>
                <a:lnTo>
                  <a:pt x="1458306" y="1476109"/>
                </a:lnTo>
                <a:lnTo>
                  <a:pt x="1456251" y="1476006"/>
                </a:lnTo>
                <a:cubicBezTo>
                  <a:pt x="1423775" y="1477710"/>
                  <a:pt x="1391236" y="1478252"/>
                  <a:pt x="1358699" y="1478795"/>
                </a:cubicBezTo>
                <a:lnTo>
                  <a:pt x="1337088" y="1479810"/>
                </a:lnTo>
                <a:lnTo>
                  <a:pt x="1199842" y="1479810"/>
                </a:lnTo>
                <a:lnTo>
                  <a:pt x="1178285" y="1478795"/>
                </a:lnTo>
                <a:cubicBezTo>
                  <a:pt x="1072671" y="1461942"/>
                  <a:pt x="965946" y="1459625"/>
                  <a:pt x="859950" y="1471898"/>
                </a:cubicBezTo>
                <a:lnTo>
                  <a:pt x="711774" y="1479810"/>
                </a:lnTo>
                <a:lnTo>
                  <a:pt x="637511" y="1479810"/>
                </a:lnTo>
                <a:lnTo>
                  <a:pt x="500700" y="1474455"/>
                </a:lnTo>
                <a:cubicBezTo>
                  <a:pt x="412071" y="1467172"/>
                  <a:pt x="323261" y="1461748"/>
                  <a:pt x="234328" y="1468257"/>
                </a:cubicBezTo>
                <a:cubicBezTo>
                  <a:pt x="217301" y="1469536"/>
                  <a:pt x="200486" y="1472964"/>
                  <a:pt x="183686" y="1476228"/>
                </a:cubicBezTo>
                <a:lnTo>
                  <a:pt x="157756" y="1479810"/>
                </a:lnTo>
                <a:lnTo>
                  <a:pt x="13214" y="1479810"/>
                </a:lnTo>
                <a:lnTo>
                  <a:pt x="15315" y="1462749"/>
                </a:lnTo>
                <a:cubicBezTo>
                  <a:pt x="16576" y="1445267"/>
                  <a:pt x="16192" y="1427772"/>
                  <a:pt x="11891" y="1410409"/>
                </a:cubicBezTo>
                <a:cubicBezTo>
                  <a:pt x="-1809" y="1355230"/>
                  <a:pt x="931" y="1300104"/>
                  <a:pt x="6411" y="1244508"/>
                </a:cubicBezTo>
                <a:cubicBezTo>
                  <a:pt x="10521" y="1203137"/>
                  <a:pt x="15069" y="1161296"/>
                  <a:pt x="6849" y="1119455"/>
                </a:cubicBezTo>
                <a:cubicBezTo>
                  <a:pt x="3315" y="1100041"/>
                  <a:pt x="3315" y="1080187"/>
                  <a:pt x="6849" y="1060773"/>
                </a:cubicBezTo>
                <a:cubicBezTo>
                  <a:pt x="11123" y="1034622"/>
                  <a:pt x="15178" y="1008733"/>
                  <a:pt x="9698" y="982321"/>
                </a:cubicBezTo>
                <a:cubicBezTo>
                  <a:pt x="7288" y="970815"/>
                  <a:pt x="5480" y="959204"/>
                  <a:pt x="4219" y="947592"/>
                </a:cubicBezTo>
                <a:cubicBezTo>
                  <a:pt x="1709" y="917948"/>
                  <a:pt x="2608" y="888136"/>
                  <a:pt x="6903" y="858680"/>
                </a:cubicBezTo>
                <a:cubicBezTo>
                  <a:pt x="11014" y="824475"/>
                  <a:pt x="4328" y="790061"/>
                  <a:pt x="9808" y="755960"/>
                </a:cubicBezTo>
                <a:cubicBezTo>
                  <a:pt x="13699" y="728497"/>
                  <a:pt x="13847" y="700667"/>
                  <a:pt x="10247" y="673166"/>
                </a:cubicBezTo>
                <a:cubicBezTo>
                  <a:pt x="3769" y="621179"/>
                  <a:pt x="4174" y="568621"/>
                  <a:pt x="11452" y="516733"/>
                </a:cubicBezTo>
                <a:cubicBezTo>
                  <a:pt x="15946" y="486450"/>
                  <a:pt x="18521" y="455279"/>
                  <a:pt x="10465" y="425571"/>
                </a:cubicBezTo>
                <a:cubicBezTo>
                  <a:pt x="-8495" y="355749"/>
                  <a:pt x="2575" y="285822"/>
                  <a:pt x="10465" y="216366"/>
                </a:cubicBezTo>
                <a:cubicBezTo>
                  <a:pt x="15261" y="179065"/>
                  <a:pt x="15370" y="141350"/>
                  <a:pt x="10795" y="104023"/>
                </a:cubicBezTo>
                <a:cubicBezTo>
                  <a:pt x="6734" y="76457"/>
                  <a:pt x="4312" y="48717"/>
                  <a:pt x="3534" y="20936"/>
                </a:cubicBezTo>
                <a:lnTo>
                  <a:pt x="3924" y="8444"/>
                </a:lnTo>
                <a:lnTo>
                  <a:pt x="72291" y="7146"/>
                </a:lnTo>
                <a:cubicBezTo>
                  <a:pt x="125549" y="5562"/>
                  <a:pt x="178727" y="3395"/>
                  <a:pt x="231770" y="4001"/>
                </a:cubicBezTo>
                <a:cubicBezTo>
                  <a:pt x="276048" y="4486"/>
                  <a:pt x="320207" y="13579"/>
                  <a:pt x="364602" y="11882"/>
                </a:cubicBezTo>
                <a:cubicBezTo>
                  <a:pt x="499146" y="6911"/>
                  <a:pt x="633749" y="8548"/>
                  <a:pt x="768233" y="2061"/>
                </a:cubicBezTo>
                <a:cubicBezTo>
                  <a:pt x="801007" y="-37"/>
                  <a:pt x="833840" y="-532"/>
                  <a:pt x="866622" y="57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63C3609-48D8-42DB-AD9E-61699A6F13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101259" y="3064916"/>
            <a:ext cx="1442437" cy="1477990"/>
          </a:xfrm>
          <a:custGeom>
            <a:avLst/>
            <a:gdLst>
              <a:gd name="connsiteX0" fmla="*/ 866623 w 1442437"/>
              <a:gd name="connsiteY0" fmla="*/ 571 h 1477990"/>
              <a:gd name="connsiteX1" fmla="*/ 964707 w 1442437"/>
              <a:gd name="connsiteY1" fmla="*/ 8669 h 1477990"/>
              <a:gd name="connsiteX2" fmla="*/ 1111826 w 1442437"/>
              <a:gd name="connsiteY2" fmla="*/ 8366 h 1477990"/>
              <a:gd name="connsiteX3" fmla="*/ 1290056 w 1442437"/>
              <a:gd name="connsiteY3" fmla="*/ 8730 h 1477990"/>
              <a:gd name="connsiteX4" fmla="*/ 1417398 w 1442437"/>
              <a:gd name="connsiteY4" fmla="*/ 6608 h 1477990"/>
              <a:gd name="connsiteX5" fmla="*/ 1442437 w 1442437"/>
              <a:gd name="connsiteY5" fmla="*/ 5718 h 1477990"/>
              <a:gd name="connsiteX6" fmla="*/ 1442437 w 1442437"/>
              <a:gd name="connsiteY6" fmla="*/ 1476401 h 1477990"/>
              <a:gd name="connsiteX7" fmla="*/ 1386857 w 1442437"/>
              <a:gd name="connsiteY7" fmla="*/ 1477990 h 1477990"/>
              <a:gd name="connsiteX8" fmla="*/ 1169378 w 1442437"/>
              <a:gd name="connsiteY8" fmla="*/ 1477990 h 1477990"/>
              <a:gd name="connsiteX9" fmla="*/ 1019262 w 1442437"/>
              <a:gd name="connsiteY9" fmla="*/ 1464424 h 1477990"/>
              <a:gd name="connsiteX10" fmla="*/ 859951 w 1442437"/>
              <a:gd name="connsiteY10" fmla="*/ 1471898 h 1477990"/>
              <a:gd name="connsiteX11" fmla="*/ 745859 w 1442437"/>
              <a:gd name="connsiteY11" fmla="*/ 1477990 h 1477990"/>
              <a:gd name="connsiteX12" fmla="*/ 591014 w 1442437"/>
              <a:gd name="connsiteY12" fmla="*/ 1477990 h 1477990"/>
              <a:gd name="connsiteX13" fmla="*/ 500701 w 1442437"/>
              <a:gd name="connsiteY13" fmla="*/ 1474455 h 1477990"/>
              <a:gd name="connsiteX14" fmla="*/ 234329 w 1442437"/>
              <a:gd name="connsiteY14" fmla="*/ 1468257 h 1477990"/>
              <a:gd name="connsiteX15" fmla="*/ 183687 w 1442437"/>
              <a:gd name="connsiteY15" fmla="*/ 1476228 h 1477990"/>
              <a:gd name="connsiteX16" fmla="*/ 170933 w 1442437"/>
              <a:gd name="connsiteY16" fmla="*/ 1477990 h 1477990"/>
              <a:gd name="connsiteX17" fmla="*/ 13439 w 1442437"/>
              <a:gd name="connsiteY17" fmla="*/ 1477990 h 1477990"/>
              <a:gd name="connsiteX18" fmla="*/ 15316 w 1442437"/>
              <a:gd name="connsiteY18" fmla="*/ 1462749 h 1477990"/>
              <a:gd name="connsiteX19" fmla="*/ 11892 w 1442437"/>
              <a:gd name="connsiteY19" fmla="*/ 1410409 h 1477990"/>
              <a:gd name="connsiteX20" fmla="*/ 6412 w 1442437"/>
              <a:gd name="connsiteY20" fmla="*/ 1244508 h 1477990"/>
              <a:gd name="connsiteX21" fmla="*/ 6850 w 1442437"/>
              <a:gd name="connsiteY21" fmla="*/ 1119455 h 1477990"/>
              <a:gd name="connsiteX22" fmla="*/ 6850 w 1442437"/>
              <a:gd name="connsiteY22" fmla="*/ 1060773 h 1477990"/>
              <a:gd name="connsiteX23" fmla="*/ 9699 w 1442437"/>
              <a:gd name="connsiteY23" fmla="*/ 982321 h 1477990"/>
              <a:gd name="connsiteX24" fmla="*/ 4220 w 1442437"/>
              <a:gd name="connsiteY24" fmla="*/ 947592 h 1477990"/>
              <a:gd name="connsiteX25" fmla="*/ 6904 w 1442437"/>
              <a:gd name="connsiteY25" fmla="*/ 858680 h 1477990"/>
              <a:gd name="connsiteX26" fmla="*/ 9809 w 1442437"/>
              <a:gd name="connsiteY26" fmla="*/ 755960 h 1477990"/>
              <a:gd name="connsiteX27" fmla="*/ 10248 w 1442437"/>
              <a:gd name="connsiteY27" fmla="*/ 673166 h 1477990"/>
              <a:gd name="connsiteX28" fmla="*/ 11453 w 1442437"/>
              <a:gd name="connsiteY28" fmla="*/ 516733 h 1477990"/>
              <a:gd name="connsiteX29" fmla="*/ 10466 w 1442437"/>
              <a:gd name="connsiteY29" fmla="*/ 425571 h 1477990"/>
              <a:gd name="connsiteX30" fmla="*/ 10466 w 1442437"/>
              <a:gd name="connsiteY30" fmla="*/ 216366 h 1477990"/>
              <a:gd name="connsiteX31" fmla="*/ 10796 w 1442437"/>
              <a:gd name="connsiteY31" fmla="*/ 104023 h 1477990"/>
              <a:gd name="connsiteX32" fmla="*/ 3535 w 1442437"/>
              <a:gd name="connsiteY32" fmla="*/ 20936 h 1477990"/>
              <a:gd name="connsiteX33" fmla="*/ 3925 w 1442437"/>
              <a:gd name="connsiteY33" fmla="*/ 8444 h 1477990"/>
              <a:gd name="connsiteX34" fmla="*/ 72292 w 1442437"/>
              <a:gd name="connsiteY34" fmla="*/ 7146 h 1477990"/>
              <a:gd name="connsiteX35" fmla="*/ 231771 w 1442437"/>
              <a:gd name="connsiteY35" fmla="*/ 4001 h 1477990"/>
              <a:gd name="connsiteX36" fmla="*/ 364603 w 1442437"/>
              <a:gd name="connsiteY36" fmla="*/ 11882 h 1477990"/>
              <a:gd name="connsiteX37" fmla="*/ 768234 w 1442437"/>
              <a:gd name="connsiteY37" fmla="*/ 2061 h 1477990"/>
              <a:gd name="connsiteX38" fmla="*/ 866623 w 1442437"/>
              <a:gd name="connsiteY38" fmla="*/ 571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42437" h="1477990">
                <a:moveTo>
                  <a:pt x="866623" y="571"/>
                </a:moveTo>
                <a:cubicBezTo>
                  <a:pt x="899406" y="1673"/>
                  <a:pt x="932137" y="4374"/>
                  <a:pt x="964707" y="8669"/>
                </a:cubicBezTo>
                <a:cubicBezTo>
                  <a:pt x="1013530" y="15823"/>
                  <a:pt x="1062767" y="11397"/>
                  <a:pt x="1111826" y="8366"/>
                </a:cubicBezTo>
                <a:cubicBezTo>
                  <a:pt x="1171217" y="4668"/>
                  <a:pt x="1230548" y="2667"/>
                  <a:pt x="1290056" y="8730"/>
                </a:cubicBezTo>
                <a:cubicBezTo>
                  <a:pt x="1332385" y="13094"/>
                  <a:pt x="1374950" y="9033"/>
                  <a:pt x="1417398" y="6608"/>
                </a:cubicBezTo>
                <a:lnTo>
                  <a:pt x="1442437" y="5718"/>
                </a:lnTo>
                <a:lnTo>
                  <a:pt x="1442437" y="1476401"/>
                </a:lnTo>
                <a:lnTo>
                  <a:pt x="1386857" y="1477990"/>
                </a:lnTo>
                <a:lnTo>
                  <a:pt x="1169378" y="1477990"/>
                </a:lnTo>
                <a:lnTo>
                  <a:pt x="1019262" y="1464424"/>
                </a:lnTo>
                <a:cubicBezTo>
                  <a:pt x="966129" y="1463273"/>
                  <a:pt x="912949" y="1465762"/>
                  <a:pt x="859951" y="1471898"/>
                </a:cubicBezTo>
                <a:lnTo>
                  <a:pt x="745859" y="1477990"/>
                </a:lnTo>
                <a:lnTo>
                  <a:pt x="591014" y="1477990"/>
                </a:lnTo>
                <a:lnTo>
                  <a:pt x="500701" y="1474455"/>
                </a:lnTo>
                <a:cubicBezTo>
                  <a:pt x="412072" y="1467172"/>
                  <a:pt x="323262" y="1461748"/>
                  <a:pt x="234329" y="1468257"/>
                </a:cubicBezTo>
                <a:cubicBezTo>
                  <a:pt x="217302" y="1469536"/>
                  <a:pt x="200487" y="1472964"/>
                  <a:pt x="183687" y="1476228"/>
                </a:cubicBezTo>
                <a:lnTo>
                  <a:pt x="170933" y="1477990"/>
                </a:lnTo>
                <a:lnTo>
                  <a:pt x="13439" y="1477990"/>
                </a:lnTo>
                <a:lnTo>
                  <a:pt x="15316" y="1462749"/>
                </a:lnTo>
                <a:cubicBezTo>
                  <a:pt x="16577" y="1445267"/>
                  <a:pt x="16193" y="1427772"/>
                  <a:pt x="11892" y="1410409"/>
                </a:cubicBezTo>
                <a:cubicBezTo>
                  <a:pt x="-1808" y="1355230"/>
                  <a:pt x="932" y="1300104"/>
                  <a:pt x="6412" y="1244508"/>
                </a:cubicBezTo>
                <a:cubicBezTo>
                  <a:pt x="10522" y="1203137"/>
                  <a:pt x="15070" y="1161296"/>
                  <a:pt x="6850" y="1119455"/>
                </a:cubicBezTo>
                <a:cubicBezTo>
                  <a:pt x="3316" y="1100041"/>
                  <a:pt x="3316" y="1080187"/>
                  <a:pt x="6850" y="1060773"/>
                </a:cubicBezTo>
                <a:cubicBezTo>
                  <a:pt x="11124" y="1034622"/>
                  <a:pt x="15179" y="1008733"/>
                  <a:pt x="9699" y="982321"/>
                </a:cubicBezTo>
                <a:cubicBezTo>
                  <a:pt x="7289" y="970815"/>
                  <a:pt x="5481" y="959204"/>
                  <a:pt x="4220" y="947592"/>
                </a:cubicBezTo>
                <a:cubicBezTo>
                  <a:pt x="1710" y="917948"/>
                  <a:pt x="2609" y="888136"/>
                  <a:pt x="6904" y="858680"/>
                </a:cubicBezTo>
                <a:cubicBezTo>
                  <a:pt x="11015" y="824475"/>
                  <a:pt x="4329" y="790061"/>
                  <a:pt x="9809" y="755960"/>
                </a:cubicBezTo>
                <a:cubicBezTo>
                  <a:pt x="13700" y="728497"/>
                  <a:pt x="13848" y="700667"/>
                  <a:pt x="10248" y="673166"/>
                </a:cubicBezTo>
                <a:cubicBezTo>
                  <a:pt x="3770" y="621179"/>
                  <a:pt x="4175" y="568621"/>
                  <a:pt x="11453" y="516733"/>
                </a:cubicBezTo>
                <a:cubicBezTo>
                  <a:pt x="15947" y="486450"/>
                  <a:pt x="18522" y="455279"/>
                  <a:pt x="10466" y="425571"/>
                </a:cubicBezTo>
                <a:cubicBezTo>
                  <a:pt x="-8494" y="355749"/>
                  <a:pt x="2576" y="285822"/>
                  <a:pt x="10466" y="216366"/>
                </a:cubicBezTo>
                <a:cubicBezTo>
                  <a:pt x="15262" y="179065"/>
                  <a:pt x="15371" y="141350"/>
                  <a:pt x="10796" y="104023"/>
                </a:cubicBezTo>
                <a:cubicBezTo>
                  <a:pt x="6735" y="76457"/>
                  <a:pt x="4313" y="48717"/>
                  <a:pt x="3535" y="20936"/>
                </a:cubicBezTo>
                <a:lnTo>
                  <a:pt x="3925" y="8444"/>
                </a:lnTo>
                <a:lnTo>
                  <a:pt x="72292" y="7146"/>
                </a:lnTo>
                <a:cubicBezTo>
                  <a:pt x="125550" y="5562"/>
                  <a:pt x="178728" y="3395"/>
                  <a:pt x="231771" y="4001"/>
                </a:cubicBezTo>
                <a:cubicBezTo>
                  <a:pt x="276049" y="4486"/>
                  <a:pt x="320208" y="13579"/>
                  <a:pt x="364603" y="11882"/>
                </a:cubicBezTo>
                <a:cubicBezTo>
                  <a:pt x="499147" y="6911"/>
                  <a:pt x="633750" y="8548"/>
                  <a:pt x="768234" y="2061"/>
                </a:cubicBezTo>
                <a:cubicBezTo>
                  <a:pt x="801008" y="-37"/>
                  <a:pt x="833841" y="-532"/>
                  <a:pt x="866623" y="57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B03F1E7-A2BE-4059-85FC-6546945FA3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70488" y="3064916"/>
            <a:ext cx="1455507" cy="1477990"/>
          </a:xfrm>
          <a:custGeom>
            <a:avLst/>
            <a:gdLst>
              <a:gd name="connsiteX0" fmla="*/ 100458 w 1455507"/>
              <a:gd name="connsiteY0" fmla="*/ 0 h 1477990"/>
              <a:gd name="connsiteX1" fmla="*/ 258284 w 1455507"/>
              <a:gd name="connsiteY1" fmla="*/ 0 h 1477990"/>
              <a:gd name="connsiteX2" fmla="*/ 290610 w 1455507"/>
              <a:gd name="connsiteY2" fmla="*/ 2318 h 1477990"/>
              <a:gd name="connsiteX3" fmla="*/ 357070 w 1455507"/>
              <a:gd name="connsiteY3" fmla="*/ 5440 h 1477990"/>
              <a:gd name="connsiteX4" fmla="*/ 558908 w 1455507"/>
              <a:gd name="connsiteY4" fmla="*/ 1098 h 1477990"/>
              <a:gd name="connsiteX5" fmla="*/ 599348 w 1455507"/>
              <a:gd name="connsiteY5" fmla="*/ 0 h 1477990"/>
              <a:gd name="connsiteX6" fmla="*/ 930201 w 1455507"/>
              <a:gd name="connsiteY6" fmla="*/ 0 h 1477990"/>
              <a:gd name="connsiteX7" fmla="*/ 957174 w 1455507"/>
              <a:gd name="connsiteY7" fmla="*/ 2227 h 1477990"/>
              <a:gd name="connsiteX8" fmla="*/ 1104293 w 1455507"/>
              <a:gd name="connsiteY8" fmla="*/ 1924 h 1477990"/>
              <a:gd name="connsiteX9" fmla="*/ 1153561 w 1455507"/>
              <a:gd name="connsiteY9" fmla="*/ 0 h 1477990"/>
              <a:gd name="connsiteX10" fmla="*/ 1229432 w 1455507"/>
              <a:gd name="connsiteY10" fmla="*/ 0 h 1477990"/>
              <a:gd name="connsiteX11" fmla="*/ 1282523 w 1455507"/>
              <a:gd name="connsiteY11" fmla="*/ 2288 h 1477990"/>
              <a:gd name="connsiteX12" fmla="*/ 1409865 w 1455507"/>
              <a:gd name="connsiteY12" fmla="*/ 166 h 1477990"/>
              <a:gd name="connsiteX13" fmla="*/ 1414535 w 1455507"/>
              <a:gd name="connsiteY13" fmla="*/ 0 h 1477990"/>
              <a:gd name="connsiteX14" fmla="*/ 1446877 w 1455507"/>
              <a:gd name="connsiteY14" fmla="*/ 0 h 1477990"/>
              <a:gd name="connsiteX15" fmla="*/ 1441986 w 1455507"/>
              <a:gd name="connsiteY15" fmla="*/ 87863 h 1477990"/>
              <a:gd name="connsiteX16" fmla="*/ 1446522 w 1455507"/>
              <a:gd name="connsiteY16" fmla="*/ 192281 h 1477990"/>
              <a:gd name="connsiteX17" fmla="*/ 1449083 w 1455507"/>
              <a:gd name="connsiteY17" fmla="*/ 384757 h 1477990"/>
              <a:gd name="connsiteX18" fmla="*/ 1445075 w 1455507"/>
              <a:gd name="connsiteY18" fmla="*/ 558660 h 1477990"/>
              <a:gd name="connsiteX19" fmla="*/ 1453480 w 1455507"/>
              <a:gd name="connsiteY19" fmla="*/ 618392 h 1477990"/>
              <a:gd name="connsiteX20" fmla="*/ 1443851 w 1455507"/>
              <a:gd name="connsiteY20" fmla="*/ 900580 h 1477990"/>
              <a:gd name="connsiteX21" fmla="*/ 1445131 w 1455507"/>
              <a:gd name="connsiteY21" fmla="*/ 1003252 h 1477990"/>
              <a:gd name="connsiteX22" fmla="*/ 1448470 w 1455507"/>
              <a:gd name="connsiteY22" fmla="*/ 1090546 h 1477990"/>
              <a:gd name="connsiteX23" fmla="*/ 1446188 w 1455507"/>
              <a:gd name="connsiteY23" fmla="*/ 1168120 h 1477990"/>
              <a:gd name="connsiteX24" fmla="*/ 1454190 w 1455507"/>
              <a:gd name="connsiteY24" fmla="*/ 1273576 h 1477990"/>
              <a:gd name="connsiteX25" fmla="*/ 1455507 w 1455507"/>
              <a:gd name="connsiteY25" fmla="*/ 1324327 h 1477990"/>
              <a:gd name="connsiteX26" fmla="*/ 1455507 w 1455507"/>
              <a:gd name="connsiteY26" fmla="*/ 1427362 h 1477990"/>
              <a:gd name="connsiteX27" fmla="*/ 1451365 w 1455507"/>
              <a:gd name="connsiteY27" fmla="*/ 1465458 h 1477990"/>
              <a:gd name="connsiteX28" fmla="*/ 1450774 w 1455507"/>
              <a:gd name="connsiteY28" fmla="*/ 1469667 h 1477990"/>
              <a:gd name="connsiteX29" fmla="*/ 1448719 w 1455507"/>
              <a:gd name="connsiteY29" fmla="*/ 1469564 h 1477990"/>
              <a:gd name="connsiteX30" fmla="*/ 1351167 w 1455507"/>
              <a:gd name="connsiteY30" fmla="*/ 1472353 h 1477990"/>
              <a:gd name="connsiteX31" fmla="*/ 1170753 w 1455507"/>
              <a:gd name="connsiteY31" fmla="*/ 1472353 h 1477990"/>
              <a:gd name="connsiteX32" fmla="*/ 852418 w 1455507"/>
              <a:gd name="connsiteY32" fmla="*/ 1465456 h 1477990"/>
              <a:gd name="connsiteX33" fmla="*/ 493168 w 1455507"/>
              <a:gd name="connsiteY33" fmla="*/ 1468013 h 1477990"/>
              <a:gd name="connsiteX34" fmla="*/ 226796 w 1455507"/>
              <a:gd name="connsiteY34" fmla="*/ 1461815 h 1477990"/>
              <a:gd name="connsiteX35" fmla="*/ 125602 w 1455507"/>
              <a:gd name="connsiteY35" fmla="*/ 1476769 h 1477990"/>
              <a:gd name="connsiteX36" fmla="*/ 5112 w 1455507"/>
              <a:gd name="connsiteY36" fmla="*/ 1477990 h 1477990"/>
              <a:gd name="connsiteX37" fmla="*/ 7783 w 1455507"/>
              <a:gd name="connsiteY37" fmla="*/ 1456307 h 1477990"/>
              <a:gd name="connsiteX38" fmla="*/ 4359 w 1455507"/>
              <a:gd name="connsiteY38" fmla="*/ 1403967 h 1477990"/>
              <a:gd name="connsiteX39" fmla="*/ 295 w 1455507"/>
              <a:gd name="connsiteY39" fmla="*/ 1370091 h 1477990"/>
              <a:gd name="connsiteX40" fmla="*/ 295 w 1455507"/>
              <a:gd name="connsiteY40" fmla="*/ 1219835 h 1477990"/>
              <a:gd name="connsiteX41" fmla="*/ 3722 w 1455507"/>
              <a:gd name="connsiteY41" fmla="*/ 1175716 h 1477990"/>
              <a:gd name="connsiteX42" fmla="*/ 295 w 1455507"/>
              <a:gd name="connsiteY42" fmla="*/ 1126935 h 1477990"/>
              <a:gd name="connsiteX43" fmla="*/ 295 w 1455507"/>
              <a:gd name="connsiteY43" fmla="*/ 1046801 h 1477990"/>
              <a:gd name="connsiteX44" fmla="*/ 4400 w 1455507"/>
              <a:gd name="connsiteY44" fmla="*/ 1015203 h 1477990"/>
              <a:gd name="connsiteX45" fmla="*/ 2166 w 1455507"/>
              <a:gd name="connsiteY45" fmla="*/ 975879 h 1477990"/>
              <a:gd name="connsiteX46" fmla="*/ 295 w 1455507"/>
              <a:gd name="connsiteY46" fmla="*/ 964020 h 1477990"/>
              <a:gd name="connsiteX47" fmla="*/ 295 w 1455507"/>
              <a:gd name="connsiteY47" fmla="*/ 801667 h 1477990"/>
              <a:gd name="connsiteX48" fmla="*/ 310 w 1455507"/>
              <a:gd name="connsiteY48" fmla="*/ 800839 h 1477990"/>
              <a:gd name="connsiteX49" fmla="*/ 2276 w 1455507"/>
              <a:gd name="connsiteY49" fmla="*/ 749518 h 1477990"/>
              <a:gd name="connsiteX50" fmla="*/ 2715 w 1455507"/>
              <a:gd name="connsiteY50" fmla="*/ 666724 h 1477990"/>
              <a:gd name="connsiteX51" fmla="*/ 295 w 1455507"/>
              <a:gd name="connsiteY51" fmla="*/ 625158 h 1477990"/>
              <a:gd name="connsiteX52" fmla="*/ 295 w 1455507"/>
              <a:gd name="connsiteY52" fmla="*/ 559484 h 1477990"/>
              <a:gd name="connsiteX53" fmla="*/ 3920 w 1455507"/>
              <a:gd name="connsiteY53" fmla="*/ 510291 h 1477990"/>
              <a:gd name="connsiteX54" fmla="*/ 2933 w 1455507"/>
              <a:gd name="connsiteY54" fmla="*/ 419129 h 1477990"/>
              <a:gd name="connsiteX55" fmla="*/ 295 w 1455507"/>
              <a:gd name="connsiteY55" fmla="*/ 403959 h 1477990"/>
              <a:gd name="connsiteX56" fmla="*/ 295 w 1455507"/>
              <a:gd name="connsiteY56" fmla="*/ 237294 h 1477990"/>
              <a:gd name="connsiteX57" fmla="*/ 2933 w 1455507"/>
              <a:gd name="connsiteY57" fmla="*/ 209924 h 1477990"/>
              <a:gd name="connsiteX58" fmla="*/ 3263 w 1455507"/>
              <a:gd name="connsiteY58" fmla="*/ 97581 h 1477990"/>
              <a:gd name="connsiteX59" fmla="*/ 295 w 1455507"/>
              <a:gd name="connsiteY59" fmla="*/ 63619 h 1477990"/>
              <a:gd name="connsiteX60" fmla="*/ 295 w 1455507"/>
              <a:gd name="connsiteY60" fmla="*/ 1928 h 1477990"/>
              <a:gd name="connsiteX61" fmla="*/ 64759 w 1455507"/>
              <a:gd name="connsiteY61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455507" h="1477990">
                <a:moveTo>
                  <a:pt x="100458" y="0"/>
                </a:moveTo>
                <a:lnTo>
                  <a:pt x="258284" y="0"/>
                </a:lnTo>
                <a:lnTo>
                  <a:pt x="290610" y="2318"/>
                </a:lnTo>
                <a:cubicBezTo>
                  <a:pt x="312734" y="4440"/>
                  <a:pt x="334873" y="6289"/>
                  <a:pt x="357070" y="5440"/>
                </a:cubicBezTo>
                <a:cubicBezTo>
                  <a:pt x="424342" y="2955"/>
                  <a:pt x="491629" y="2121"/>
                  <a:pt x="558908" y="1098"/>
                </a:cubicBezTo>
                <a:lnTo>
                  <a:pt x="599348" y="0"/>
                </a:lnTo>
                <a:lnTo>
                  <a:pt x="930201" y="0"/>
                </a:lnTo>
                <a:lnTo>
                  <a:pt x="957174" y="2227"/>
                </a:lnTo>
                <a:cubicBezTo>
                  <a:pt x="1005997" y="9381"/>
                  <a:pt x="1055234" y="4955"/>
                  <a:pt x="1104293" y="1924"/>
                </a:cubicBezTo>
                <a:lnTo>
                  <a:pt x="1153561" y="0"/>
                </a:lnTo>
                <a:lnTo>
                  <a:pt x="1229432" y="0"/>
                </a:lnTo>
                <a:lnTo>
                  <a:pt x="1282523" y="2288"/>
                </a:lnTo>
                <a:cubicBezTo>
                  <a:pt x="1324852" y="6652"/>
                  <a:pt x="1367417" y="2591"/>
                  <a:pt x="1409865" y="166"/>
                </a:cubicBezTo>
                <a:lnTo>
                  <a:pt x="1414535" y="0"/>
                </a:lnTo>
                <a:lnTo>
                  <a:pt x="1446877" y="0"/>
                </a:lnTo>
                <a:lnTo>
                  <a:pt x="1441986" y="87863"/>
                </a:lnTo>
                <a:cubicBezTo>
                  <a:pt x="1441527" y="122692"/>
                  <a:pt x="1442793" y="157509"/>
                  <a:pt x="1446522" y="192281"/>
                </a:cubicBezTo>
                <a:cubicBezTo>
                  <a:pt x="1452467" y="256325"/>
                  <a:pt x="1453324" y="320620"/>
                  <a:pt x="1449083" y="384757"/>
                </a:cubicBezTo>
                <a:cubicBezTo>
                  <a:pt x="1446133" y="442709"/>
                  <a:pt x="1438896" y="500570"/>
                  <a:pt x="1445075" y="558660"/>
                </a:cubicBezTo>
                <a:cubicBezTo>
                  <a:pt x="1447190" y="578647"/>
                  <a:pt x="1452311" y="598268"/>
                  <a:pt x="1453480" y="618392"/>
                </a:cubicBezTo>
                <a:cubicBezTo>
                  <a:pt x="1459046" y="712668"/>
                  <a:pt x="1450697" y="806624"/>
                  <a:pt x="1443851" y="900580"/>
                </a:cubicBezTo>
                <a:cubicBezTo>
                  <a:pt x="1441346" y="934804"/>
                  <a:pt x="1438284" y="969028"/>
                  <a:pt x="1445131" y="1003252"/>
                </a:cubicBezTo>
                <a:cubicBezTo>
                  <a:pt x="1450558" y="1032132"/>
                  <a:pt x="1451677" y="1061447"/>
                  <a:pt x="1448470" y="1090546"/>
                </a:cubicBezTo>
                <a:cubicBezTo>
                  <a:pt x="1445264" y="1116318"/>
                  <a:pt x="1444502" y="1142251"/>
                  <a:pt x="1446188" y="1168120"/>
                </a:cubicBezTo>
                <a:cubicBezTo>
                  <a:pt x="1449667" y="1203257"/>
                  <a:pt x="1452367" y="1238405"/>
                  <a:pt x="1454190" y="1273576"/>
                </a:cubicBezTo>
                <a:lnTo>
                  <a:pt x="1455507" y="1324327"/>
                </a:lnTo>
                <a:lnTo>
                  <a:pt x="1455507" y="1427362"/>
                </a:lnTo>
                <a:lnTo>
                  <a:pt x="1451365" y="1465458"/>
                </a:lnTo>
                <a:lnTo>
                  <a:pt x="1450774" y="1469667"/>
                </a:lnTo>
                <a:lnTo>
                  <a:pt x="1448719" y="1469564"/>
                </a:lnTo>
                <a:cubicBezTo>
                  <a:pt x="1416243" y="1471268"/>
                  <a:pt x="1383704" y="1471810"/>
                  <a:pt x="1351167" y="1472353"/>
                </a:cubicBezTo>
                <a:cubicBezTo>
                  <a:pt x="1291009" y="1473360"/>
                  <a:pt x="1230608" y="1482658"/>
                  <a:pt x="1170753" y="1472353"/>
                </a:cubicBezTo>
                <a:cubicBezTo>
                  <a:pt x="1065139" y="1455500"/>
                  <a:pt x="958414" y="1453183"/>
                  <a:pt x="852418" y="1465456"/>
                </a:cubicBezTo>
                <a:cubicBezTo>
                  <a:pt x="732873" y="1477389"/>
                  <a:pt x="612811" y="1478242"/>
                  <a:pt x="493168" y="1468013"/>
                </a:cubicBezTo>
                <a:cubicBezTo>
                  <a:pt x="404539" y="1460730"/>
                  <a:pt x="315729" y="1455306"/>
                  <a:pt x="226796" y="1461815"/>
                </a:cubicBezTo>
                <a:cubicBezTo>
                  <a:pt x="192742" y="1464372"/>
                  <a:pt x="159536" y="1475530"/>
                  <a:pt x="125602" y="1476769"/>
                </a:cubicBezTo>
                <a:lnTo>
                  <a:pt x="5112" y="1477990"/>
                </a:lnTo>
                <a:lnTo>
                  <a:pt x="7783" y="1456307"/>
                </a:lnTo>
                <a:cubicBezTo>
                  <a:pt x="9044" y="1438825"/>
                  <a:pt x="8660" y="1421330"/>
                  <a:pt x="4359" y="1403967"/>
                </a:cubicBezTo>
                <a:lnTo>
                  <a:pt x="295" y="1370091"/>
                </a:lnTo>
                <a:lnTo>
                  <a:pt x="295" y="1219835"/>
                </a:lnTo>
                <a:lnTo>
                  <a:pt x="3722" y="1175716"/>
                </a:lnTo>
                <a:lnTo>
                  <a:pt x="295" y="1126935"/>
                </a:lnTo>
                <a:lnTo>
                  <a:pt x="295" y="1046801"/>
                </a:lnTo>
                <a:lnTo>
                  <a:pt x="4400" y="1015203"/>
                </a:lnTo>
                <a:cubicBezTo>
                  <a:pt x="5263" y="1002160"/>
                  <a:pt x="4906" y="989085"/>
                  <a:pt x="2166" y="975879"/>
                </a:cubicBezTo>
                <a:lnTo>
                  <a:pt x="295" y="964020"/>
                </a:lnTo>
                <a:lnTo>
                  <a:pt x="295" y="801667"/>
                </a:lnTo>
                <a:lnTo>
                  <a:pt x="310" y="800839"/>
                </a:lnTo>
                <a:cubicBezTo>
                  <a:pt x="-163" y="783697"/>
                  <a:pt x="-464" y="766569"/>
                  <a:pt x="2276" y="749518"/>
                </a:cubicBezTo>
                <a:cubicBezTo>
                  <a:pt x="6167" y="722055"/>
                  <a:pt x="6315" y="694225"/>
                  <a:pt x="2715" y="666724"/>
                </a:cubicBezTo>
                <a:lnTo>
                  <a:pt x="295" y="625158"/>
                </a:lnTo>
                <a:lnTo>
                  <a:pt x="295" y="559484"/>
                </a:lnTo>
                <a:lnTo>
                  <a:pt x="3920" y="510291"/>
                </a:lnTo>
                <a:cubicBezTo>
                  <a:pt x="8414" y="480008"/>
                  <a:pt x="10989" y="448837"/>
                  <a:pt x="2933" y="419129"/>
                </a:cubicBezTo>
                <a:lnTo>
                  <a:pt x="295" y="403959"/>
                </a:lnTo>
                <a:lnTo>
                  <a:pt x="295" y="237294"/>
                </a:lnTo>
                <a:lnTo>
                  <a:pt x="2933" y="209924"/>
                </a:lnTo>
                <a:cubicBezTo>
                  <a:pt x="7729" y="172623"/>
                  <a:pt x="7838" y="134908"/>
                  <a:pt x="3263" y="97581"/>
                </a:cubicBezTo>
                <a:lnTo>
                  <a:pt x="295" y="63619"/>
                </a:lnTo>
                <a:lnTo>
                  <a:pt x="295" y="1928"/>
                </a:lnTo>
                <a:lnTo>
                  <a:pt x="64759" y="7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62C212D-2434-4610-A983-7FC587B517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09627" y="3064916"/>
            <a:ext cx="1447216" cy="1477990"/>
          </a:xfrm>
          <a:custGeom>
            <a:avLst/>
            <a:gdLst>
              <a:gd name="connsiteX0" fmla="*/ 107991 w 1447216"/>
              <a:gd name="connsiteY0" fmla="*/ 0 h 1477990"/>
              <a:gd name="connsiteX1" fmla="*/ 265817 w 1447216"/>
              <a:gd name="connsiteY1" fmla="*/ 0 h 1477990"/>
              <a:gd name="connsiteX2" fmla="*/ 298143 w 1447216"/>
              <a:gd name="connsiteY2" fmla="*/ 2318 h 1477990"/>
              <a:gd name="connsiteX3" fmla="*/ 364603 w 1447216"/>
              <a:gd name="connsiteY3" fmla="*/ 5440 h 1477990"/>
              <a:gd name="connsiteX4" fmla="*/ 566441 w 1447216"/>
              <a:gd name="connsiteY4" fmla="*/ 1098 h 1477990"/>
              <a:gd name="connsiteX5" fmla="*/ 606880 w 1447216"/>
              <a:gd name="connsiteY5" fmla="*/ 0 h 1477990"/>
              <a:gd name="connsiteX6" fmla="*/ 937733 w 1447216"/>
              <a:gd name="connsiteY6" fmla="*/ 0 h 1477990"/>
              <a:gd name="connsiteX7" fmla="*/ 964707 w 1447216"/>
              <a:gd name="connsiteY7" fmla="*/ 2227 h 1477990"/>
              <a:gd name="connsiteX8" fmla="*/ 1111826 w 1447216"/>
              <a:gd name="connsiteY8" fmla="*/ 1924 h 1477990"/>
              <a:gd name="connsiteX9" fmla="*/ 1161094 w 1447216"/>
              <a:gd name="connsiteY9" fmla="*/ 0 h 1477990"/>
              <a:gd name="connsiteX10" fmla="*/ 1236965 w 1447216"/>
              <a:gd name="connsiteY10" fmla="*/ 0 h 1477990"/>
              <a:gd name="connsiteX11" fmla="*/ 1290056 w 1447216"/>
              <a:gd name="connsiteY11" fmla="*/ 2288 h 1477990"/>
              <a:gd name="connsiteX12" fmla="*/ 1417398 w 1447216"/>
              <a:gd name="connsiteY12" fmla="*/ 166 h 1477990"/>
              <a:gd name="connsiteX13" fmla="*/ 1422068 w 1447216"/>
              <a:gd name="connsiteY13" fmla="*/ 0 h 1477990"/>
              <a:gd name="connsiteX14" fmla="*/ 1447216 w 1447216"/>
              <a:gd name="connsiteY14" fmla="*/ 0 h 1477990"/>
              <a:gd name="connsiteX15" fmla="*/ 1447216 w 1447216"/>
              <a:gd name="connsiteY15" fmla="*/ 1469823 h 1477990"/>
              <a:gd name="connsiteX16" fmla="*/ 1358700 w 1447216"/>
              <a:gd name="connsiteY16" fmla="*/ 1472353 h 1477990"/>
              <a:gd name="connsiteX17" fmla="*/ 1178286 w 1447216"/>
              <a:gd name="connsiteY17" fmla="*/ 1472353 h 1477990"/>
              <a:gd name="connsiteX18" fmla="*/ 859951 w 1447216"/>
              <a:gd name="connsiteY18" fmla="*/ 1465456 h 1477990"/>
              <a:gd name="connsiteX19" fmla="*/ 500701 w 1447216"/>
              <a:gd name="connsiteY19" fmla="*/ 1468013 h 1477990"/>
              <a:gd name="connsiteX20" fmla="*/ 234329 w 1447216"/>
              <a:gd name="connsiteY20" fmla="*/ 1461815 h 1477990"/>
              <a:gd name="connsiteX21" fmla="*/ 133135 w 1447216"/>
              <a:gd name="connsiteY21" fmla="*/ 1476769 h 1477990"/>
              <a:gd name="connsiteX22" fmla="*/ 12645 w 1447216"/>
              <a:gd name="connsiteY22" fmla="*/ 1477990 h 1477990"/>
              <a:gd name="connsiteX23" fmla="*/ 15316 w 1447216"/>
              <a:gd name="connsiteY23" fmla="*/ 1456307 h 1477990"/>
              <a:gd name="connsiteX24" fmla="*/ 11892 w 1447216"/>
              <a:gd name="connsiteY24" fmla="*/ 1403967 h 1477990"/>
              <a:gd name="connsiteX25" fmla="*/ 6412 w 1447216"/>
              <a:gd name="connsiteY25" fmla="*/ 1238066 h 1477990"/>
              <a:gd name="connsiteX26" fmla="*/ 6850 w 1447216"/>
              <a:gd name="connsiteY26" fmla="*/ 1113013 h 1477990"/>
              <a:gd name="connsiteX27" fmla="*/ 6850 w 1447216"/>
              <a:gd name="connsiteY27" fmla="*/ 1054331 h 1477990"/>
              <a:gd name="connsiteX28" fmla="*/ 9699 w 1447216"/>
              <a:gd name="connsiteY28" fmla="*/ 975879 h 1477990"/>
              <a:gd name="connsiteX29" fmla="*/ 4220 w 1447216"/>
              <a:gd name="connsiteY29" fmla="*/ 941150 h 1477990"/>
              <a:gd name="connsiteX30" fmla="*/ 6904 w 1447216"/>
              <a:gd name="connsiteY30" fmla="*/ 852238 h 1477990"/>
              <a:gd name="connsiteX31" fmla="*/ 9809 w 1447216"/>
              <a:gd name="connsiteY31" fmla="*/ 749518 h 1477990"/>
              <a:gd name="connsiteX32" fmla="*/ 10248 w 1447216"/>
              <a:gd name="connsiteY32" fmla="*/ 666724 h 1477990"/>
              <a:gd name="connsiteX33" fmla="*/ 11453 w 1447216"/>
              <a:gd name="connsiteY33" fmla="*/ 510291 h 1477990"/>
              <a:gd name="connsiteX34" fmla="*/ 10466 w 1447216"/>
              <a:gd name="connsiteY34" fmla="*/ 419129 h 1477990"/>
              <a:gd name="connsiteX35" fmla="*/ 10466 w 1447216"/>
              <a:gd name="connsiteY35" fmla="*/ 209924 h 1477990"/>
              <a:gd name="connsiteX36" fmla="*/ 10796 w 1447216"/>
              <a:gd name="connsiteY36" fmla="*/ 97581 h 1477990"/>
              <a:gd name="connsiteX37" fmla="*/ 3535 w 1447216"/>
              <a:gd name="connsiteY37" fmla="*/ 14494 h 1477990"/>
              <a:gd name="connsiteX38" fmla="*/ 3925 w 1447216"/>
              <a:gd name="connsiteY38" fmla="*/ 2002 h 1477990"/>
              <a:gd name="connsiteX39" fmla="*/ 72292 w 1447216"/>
              <a:gd name="connsiteY39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47216" h="1477990">
                <a:moveTo>
                  <a:pt x="107991" y="0"/>
                </a:moveTo>
                <a:lnTo>
                  <a:pt x="265817" y="0"/>
                </a:lnTo>
                <a:lnTo>
                  <a:pt x="298143" y="2318"/>
                </a:lnTo>
                <a:cubicBezTo>
                  <a:pt x="320267" y="4440"/>
                  <a:pt x="342406" y="6289"/>
                  <a:pt x="364603" y="5440"/>
                </a:cubicBezTo>
                <a:cubicBezTo>
                  <a:pt x="431875" y="2955"/>
                  <a:pt x="499162" y="2121"/>
                  <a:pt x="566441" y="1098"/>
                </a:cubicBezTo>
                <a:lnTo>
                  <a:pt x="606880" y="0"/>
                </a:lnTo>
                <a:lnTo>
                  <a:pt x="937733" y="0"/>
                </a:lnTo>
                <a:lnTo>
                  <a:pt x="964707" y="2227"/>
                </a:lnTo>
                <a:cubicBezTo>
                  <a:pt x="1013530" y="9381"/>
                  <a:pt x="1062767" y="4955"/>
                  <a:pt x="1111826" y="1924"/>
                </a:cubicBezTo>
                <a:lnTo>
                  <a:pt x="1161094" y="0"/>
                </a:lnTo>
                <a:lnTo>
                  <a:pt x="1236965" y="0"/>
                </a:lnTo>
                <a:lnTo>
                  <a:pt x="1290056" y="2288"/>
                </a:lnTo>
                <a:cubicBezTo>
                  <a:pt x="1332385" y="6652"/>
                  <a:pt x="1374950" y="2591"/>
                  <a:pt x="1417398" y="166"/>
                </a:cubicBezTo>
                <a:lnTo>
                  <a:pt x="1422068" y="0"/>
                </a:lnTo>
                <a:lnTo>
                  <a:pt x="1447216" y="0"/>
                </a:lnTo>
                <a:lnTo>
                  <a:pt x="1447216" y="1469823"/>
                </a:lnTo>
                <a:lnTo>
                  <a:pt x="1358700" y="1472353"/>
                </a:lnTo>
                <a:cubicBezTo>
                  <a:pt x="1298542" y="1473360"/>
                  <a:pt x="1238141" y="1482658"/>
                  <a:pt x="1178286" y="1472353"/>
                </a:cubicBezTo>
                <a:cubicBezTo>
                  <a:pt x="1072672" y="1455500"/>
                  <a:pt x="965947" y="1453183"/>
                  <a:pt x="859951" y="1465456"/>
                </a:cubicBezTo>
                <a:cubicBezTo>
                  <a:pt x="740406" y="1477389"/>
                  <a:pt x="620344" y="1478242"/>
                  <a:pt x="500701" y="1468013"/>
                </a:cubicBezTo>
                <a:cubicBezTo>
                  <a:pt x="412072" y="1460730"/>
                  <a:pt x="323262" y="1455306"/>
                  <a:pt x="234329" y="1461815"/>
                </a:cubicBezTo>
                <a:cubicBezTo>
                  <a:pt x="200275" y="1464372"/>
                  <a:pt x="167069" y="1475530"/>
                  <a:pt x="133135" y="1476769"/>
                </a:cubicBezTo>
                <a:lnTo>
                  <a:pt x="12645" y="1477990"/>
                </a:lnTo>
                <a:lnTo>
                  <a:pt x="15316" y="1456307"/>
                </a:lnTo>
                <a:cubicBezTo>
                  <a:pt x="16577" y="1438825"/>
                  <a:pt x="16193" y="1421330"/>
                  <a:pt x="11892" y="1403967"/>
                </a:cubicBezTo>
                <a:cubicBezTo>
                  <a:pt x="-1808" y="1348788"/>
                  <a:pt x="932" y="1293662"/>
                  <a:pt x="6412" y="1238066"/>
                </a:cubicBezTo>
                <a:cubicBezTo>
                  <a:pt x="10522" y="1196695"/>
                  <a:pt x="15070" y="1154854"/>
                  <a:pt x="6850" y="1113013"/>
                </a:cubicBezTo>
                <a:cubicBezTo>
                  <a:pt x="3316" y="1093599"/>
                  <a:pt x="3316" y="1073745"/>
                  <a:pt x="6850" y="1054331"/>
                </a:cubicBezTo>
                <a:cubicBezTo>
                  <a:pt x="11124" y="1028180"/>
                  <a:pt x="15179" y="1002291"/>
                  <a:pt x="9699" y="975879"/>
                </a:cubicBezTo>
                <a:cubicBezTo>
                  <a:pt x="7289" y="964373"/>
                  <a:pt x="5481" y="952762"/>
                  <a:pt x="4220" y="941150"/>
                </a:cubicBezTo>
                <a:cubicBezTo>
                  <a:pt x="1710" y="911506"/>
                  <a:pt x="2609" y="881694"/>
                  <a:pt x="6904" y="852238"/>
                </a:cubicBezTo>
                <a:cubicBezTo>
                  <a:pt x="11015" y="818033"/>
                  <a:pt x="4329" y="783619"/>
                  <a:pt x="9809" y="749518"/>
                </a:cubicBezTo>
                <a:cubicBezTo>
                  <a:pt x="13700" y="722055"/>
                  <a:pt x="13848" y="694225"/>
                  <a:pt x="10248" y="666724"/>
                </a:cubicBezTo>
                <a:cubicBezTo>
                  <a:pt x="3770" y="614737"/>
                  <a:pt x="4175" y="562179"/>
                  <a:pt x="11453" y="510291"/>
                </a:cubicBezTo>
                <a:cubicBezTo>
                  <a:pt x="15947" y="480008"/>
                  <a:pt x="18522" y="448837"/>
                  <a:pt x="10466" y="419129"/>
                </a:cubicBezTo>
                <a:cubicBezTo>
                  <a:pt x="-8494" y="349307"/>
                  <a:pt x="2576" y="279380"/>
                  <a:pt x="10466" y="209924"/>
                </a:cubicBezTo>
                <a:cubicBezTo>
                  <a:pt x="15262" y="172623"/>
                  <a:pt x="15371" y="134908"/>
                  <a:pt x="10796" y="97581"/>
                </a:cubicBezTo>
                <a:cubicBezTo>
                  <a:pt x="6735" y="70015"/>
                  <a:pt x="4313" y="42275"/>
                  <a:pt x="3535" y="14494"/>
                </a:cubicBezTo>
                <a:lnTo>
                  <a:pt x="3925" y="2002"/>
                </a:lnTo>
                <a:lnTo>
                  <a:pt x="72292" y="7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959C17-53EC-4A48-8276-E73A5CF12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4" y="3058476"/>
            <a:ext cx="1463039" cy="1484431"/>
          </a:xfrm>
          <a:custGeom>
            <a:avLst/>
            <a:gdLst>
              <a:gd name="connsiteX0" fmla="*/ 866623 w 1463039"/>
              <a:gd name="connsiteY0" fmla="*/ 570 h 1484431"/>
              <a:gd name="connsiteX1" fmla="*/ 964707 w 1463039"/>
              <a:gd name="connsiteY1" fmla="*/ 8668 h 1484431"/>
              <a:gd name="connsiteX2" fmla="*/ 1111826 w 1463039"/>
              <a:gd name="connsiteY2" fmla="*/ 8365 h 1484431"/>
              <a:gd name="connsiteX3" fmla="*/ 1290056 w 1463039"/>
              <a:gd name="connsiteY3" fmla="*/ 8729 h 1484431"/>
              <a:gd name="connsiteX4" fmla="*/ 1417398 w 1463039"/>
              <a:gd name="connsiteY4" fmla="*/ 6607 h 1484431"/>
              <a:gd name="connsiteX5" fmla="*/ 1454474 w 1463039"/>
              <a:gd name="connsiteY5" fmla="*/ 5289 h 1484431"/>
              <a:gd name="connsiteX6" fmla="*/ 1449519 w 1463039"/>
              <a:gd name="connsiteY6" fmla="*/ 94304 h 1484431"/>
              <a:gd name="connsiteX7" fmla="*/ 1454055 w 1463039"/>
              <a:gd name="connsiteY7" fmla="*/ 198722 h 1484431"/>
              <a:gd name="connsiteX8" fmla="*/ 1456616 w 1463039"/>
              <a:gd name="connsiteY8" fmla="*/ 391198 h 1484431"/>
              <a:gd name="connsiteX9" fmla="*/ 1452608 w 1463039"/>
              <a:gd name="connsiteY9" fmla="*/ 565101 h 1484431"/>
              <a:gd name="connsiteX10" fmla="*/ 1461013 w 1463039"/>
              <a:gd name="connsiteY10" fmla="*/ 624833 h 1484431"/>
              <a:gd name="connsiteX11" fmla="*/ 1451384 w 1463039"/>
              <a:gd name="connsiteY11" fmla="*/ 907021 h 1484431"/>
              <a:gd name="connsiteX12" fmla="*/ 1452664 w 1463039"/>
              <a:gd name="connsiteY12" fmla="*/ 1009693 h 1484431"/>
              <a:gd name="connsiteX13" fmla="*/ 1456003 w 1463039"/>
              <a:gd name="connsiteY13" fmla="*/ 1096987 h 1484431"/>
              <a:gd name="connsiteX14" fmla="*/ 1453721 w 1463039"/>
              <a:gd name="connsiteY14" fmla="*/ 1174561 h 1484431"/>
              <a:gd name="connsiteX15" fmla="*/ 1461723 w 1463039"/>
              <a:gd name="connsiteY15" fmla="*/ 1280017 h 1484431"/>
              <a:gd name="connsiteX16" fmla="*/ 1463039 w 1463039"/>
              <a:gd name="connsiteY16" fmla="*/ 1330730 h 1484431"/>
              <a:gd name="connsiteX17" fmla="*/ 1463039 w 1463039"/>
              <a:gd name="connsiteY17" fmla="*/ 1433812 h 1484431"/>
              <a:gd name="connsiteX18" fmla="*/ 1458898 w 1463039"/>
              <a:gd name="connsiteY18" fmla="*/ 1471899 h 1484431"/>
              <a:gd name="connsiteX19" fmla="*/ 1458307 w 1463039"/>
              <a:gd name="connsiteY19" fmla="*/ 1476108 h 1484431"/>
              <a:gd name="connsiteX20" fmla="*/ 1456252 w 1463039"/>
              <a:gd name="connsiteY20" fmla="*/ 1476005 h 1484431"/>
              <a:gd name="connsiteX21" fmla="*/ 1358700 w 1463039"/>
              <a:gd name="connsiteY21" fmla="*/ 1478794 h 1484431"/>
              <a:gd name="connsiteX22" fmla="*/ 1178286 w 1463039"/>
              <a:gd name="connsiteY22" fmla="*/ 1478794 h 1484431"/>
              <a:gd name="connsiteX23" fmla="*/ 859951 w 1463039"/>
              <a:gd name="connsiteY23" fmla="*/ 1471897 h 1484431"/>
              <a:gd name="connsiteX24" fmla="*/ 500701 w 1463039"/>
              <a:gd name="connsiteY24" fmla="*/ 1474454 h 1484431"/>
              <a:gd name="connsiteX25" fmla="*/ 234329 w 1463039"/>
              <a:gd name="connsiteY25" fmla="*/ 1468256 h 1484431"/>
              <a:gd name="connsiteX26" fmla="*/ 133135 w 1463039"/>
              <a:gd name="connsiteY26" fmla="*/ 1483210 h 1484431"/>
              <a:gd name="connsiteX27" fmla="*/ 12645 w 1463039"/>
              <a:gd name="connsiteY27" fmla="*/ 1484431 h 1484431"/>
              <a:gd name="connsiteX28" fmla="*/ 15316 w 1463039"/>
              <a:gd name="connsiteY28" fmla="*/ 1462748 h 1484431"/>
              <a:gd name="connsiteX29" fmla="*/ 11892 w 1463039"/>
              <a:gd name="connsiteY29" fmla="*/ 1410408 h 1484431"/>
              <a:gd name="connsiteX30" fmla="*/ 6412 w 1463039"/>
              <a:gd name="connsiteY30" fmla="*/ 1244507 h 1484431"/>
              <a:gd name="connsiteX31" fmla="*/ 6850 w 1463039"/>
              <a:gd name="connsiteY31" fmla="*/ 1119454 h 1484431"/>
              <a:gd name="connsiteX32" fmla="*/ 6850 w 1463039"/>
              <a:gd name="connsiteY32" fmla="*/ 1060772 h 1484431"/>
              <a:gd name="connsiteX33" fmla="*/ 9699 w 1463039"/>
              <a:gd name="connsiteY33" fmla="*/ 982320 h 1484431"/>
              <a:gd name="connsiteX34" fmla="*/ 4220 w 1463039"/>
              <a:gd name="connsiteY34" fmla="*/ 947591 h 1484431"/>
              <a:gd name="connsiteX35" fmla="*/ 6904 w 1463039"/>
              <a:gd name="connsiteY35" fmla="*/ 858679 h 1484431"/>
              <a:gd name="connsiteX36" fmla="*/ 9809 w 1463039"/>
              <a:gd name="connsiteY36" fmla="*/ 755959 h 1484431"/>
              <a:gd name="connsiteX37" fmla="*/ 10248 w 1463039"/>
              <a:gd name="connsiteY37" fmla="*/ 673165 h 1484431"/>
              <a:gd name="connsiteX38" fmla="*/ 11453 w 1463039"/>
              <a:gd name="connsiteY38" fmla="*/ 516732 h 1484431"/>
              <a:gd name="connsiteX39" fmla="*/ 10466 w 1463039"/>
              <a:gd name="connsiteY39" fmla="*/ 425570 h 1484431"/>
              <a:gd name="connsiteX40" fmla="*/ 10466 w 1463039"/>
              <a:gd name="connsiteY40" fmla="*/ 216365 h 1484431"/>
              <a:gd name="connsiteX41" fmla="*/ 10796 w 1463039"/>
              <a:gd name="connsiteY41" fmla="*/ 104022 h 1484431"/>
              <a:gd name="connsiteX42" fmla="*/ 3535 w 1463039"/>
              <a:gd name="connsiteY42" fmla="*/ 20935 h 1484431"/>
              <a:gd name="connsiteX43" fmla="*/ 3925 w 1463039"/>
              <a:gd name="connsiteY43" fmla="*/ 8443 h 1484431"/>
              <a:gd name="connsiteX44" fmla="*/ 72292 w 1463039"/>
              <a:gd name="connsiteY44" fmla="*/ 7145 h 1484431"/>
              <a:gd name="connsiteX45" fmla="*/ 231771 w 1463039"/>
              <a:gd name="connsiteY45" fmla="*/ 4000 h 1484431"/>
              <a:gd name="connsiteX46" fmla="*/ 364603 w 1463039"/>
              <a:gd name="connsiteY46" fmla="*/ 11881 h 1484431"/>
              <a:gd name="connsiteX47" fmla="*/ 768234 w 1463039"/>
              <a:gd name="connsiteY47" fmla="*/ 2060 h 1484431"/>
              <a:gd name="connsiteX48" fmla="*/ 866623 w 1463039"/>
              <a:gd name="connsiteY48" fmla="*/ 570 h 148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463039" h="1484431">
                <a:moveTo>
                  <a:pt x="866623" y="570"/>
                </a:moveTo>
                <a:cubicBezTo>
                  <a:pt x="899406" y="1672"/>
                  <a:pt x="932137" y="4373"/>
                  <a:pt x="964707" y="8668"/>
                </a:cubicBezTo>
                <a:cubicBezTo>
                  <a:pt x="1013530" y="15822"/>
                  <a:pt x="1062767" y="11396"/>
                  <a:pt x="1111826" y="8365"/>
                </a:cubicBezTo>
                <a:cubicBezTo>
                  <a:pt x="1171217" y="4667"/>
                  <a:pt x="1230548" y="2666"/>
                  <a:pt x="1290056" y="8729"/>
                </a:cubicBezTo>
                <a:cubicBezTo>
                  <a:pt x="1332385" y="13093"/>
                  <a:pt x="1374950" y="9032"/>
                  <a:pt x="1417398" y="6607"/>
                </a:cubicBezTo>
                <a:lnTo>
                  <a:pt x="1454474" y="5289"/>
                </a:lnTo>
                <a:lnTo>
                  <a:pt x="1449519" y="94304"/>
                </a:lnTo>
                <a:cubicBezTo>
                  <a:pt x="1449060" y="129133"/>
                  <a:pt x="1450326" y="163950"/>
                  <a:pt x="1454055" y="198722"/>
                </a:cubicBezTo>
                <a:cubicBezTo>
                  <a:pt x="1460000" y="262766"/>
                  <a:pt x="1460857" y="327061"/>
                  <a:pt x="1456616" y="391198"/>
                </a:cubicBezTo>
                <a:cubicBezTo>
                  <a:pt x="1453666" y="449150"/>
                  <a:pt x="1446429" y="507011"/>
                  <a:pt x="1452608" y="565101"/>
                </a:cubicBezTo>
                <a:cubicBezTo>
                  <a:pt x="1454723" y="585088"/>
                  <a:pt x="1459844" y="604709"/>
                  <a:pt x="1461013" y="624833"/>
                </a:cubicBezTo>
                <a:cubicBezTo>
                  <a:pt x="1466579" y="719109"/>
                  <a:pt x="1458230" y="813065"/>
                  <a:pt x="1451384" y="907021"/>
                </a:cubicBezTo>
                <a:cubicBezTo>
                  <a:pt x="1448879" y="941245"/>
                  <a:pt x="1445817" y="975469"/>
                  <a:pt x="1452664" y="1009693"/>
                </a:cubicBezTo>
                <a:cubicBezTo>
                  <a:pt x="1458091" y="1038573"/>
                  <a:pt x="1459210" y="1067888"/>
                  <a:pt x="1456003" y="1096987"/>
                </a:cubicBezTo>
                <a:cubicBezTo>
                  <a:pt x="1452797" y="1122759"/>
                  <a:pt x="1452035" y="1148692"/>
                  <a:pt x="1453721" y="1174561"/>
                </a:cubicBezTo>
                <a:cubicBezTo>
                  <a:pt x="1457200" y="1209698"/>
                  <a:pt x="1459900" y="1244846"/>
                  <a:pt x="1461723" y="1280017"/>
                </a:cubicBezTo>
                <a:lnTo>
                  <a:pt x="1463039" y="1330730"/>
                </a:lnTo>
                <a:lnTo>
                  <a:pt x="1463039" y="1433812"/>
                </a:lnTo>
                <a:lnTo>
                  <a:pt x="1458898" y="1471899"/>
                </a:lnTo>
                <a:lnTo>
                  <a:pt x="1458307" y="1476108"/>
                </a:lnTo>
                <a:lnTo>
                  <a:pt x="1456252" y="1476005"/>
                </a:lnTo>
                <a:cubicBezTo>
                  <a:pt x="1423776" y="1477709"/>
                  <a:pt x="1391237" y="1478251"/>
                  <a:pt x="1358700" y="1478794"/>
                </a:cubicBezTo>
                <a:cubicBezTo>
                  <a:pt x="1298542" y="1479801"/>
                  <a:pt x="1238141" y="1489099"/>
                  <a:pt x="1178286" y="1478794"/>
                </a:cubicBezTo>
                <a:cubicBezTo>
                  <a:pt x="1072672" y="1461941"/>
                  <a:pt x="965947" y="1459624"/>
                  <a:pt x="859951" y="1471897"/>
                </a:cubicBezTo>
                <a:cubicBezTo>
                  <a:pt x="740406" y="1483830"/>
                  <a:pt x="620344" y="1484683"/>
                  <a:pt x="500701" y="1474454"/>
                </a:cubicBezTo>
                <a:cubicBezTo>
                  <a:pt x="412072" y="1467171"/>
                  <a:pt x="323262" y="1461747"/>
                  <a:pt x="234329" y="1468256"/>
                </a:cubicBezTo>
                <a:cubicBezTo>
                  <a:pt x="200275" y="1470813"/>
                  <a:pt x="167069" y="1481971"/>
                  <a:pt x="133135" y="1483210"/>
                </a:cubicBezTo>
                <a:lnTo>
                  <a:pt x="12645" y="1484431"/>
                </a:lnTo>
                <a:lnTo>
                  <a:pt x="15316" y="1462748"/>
                </a:lnTo>
                <a:cubicBezTo>
                  <a:pt x="16577" y="1445266"/>
                  <a:pt x="16193" y="1427771"/>
                  <a:pt x="11892" y="1410408"/>
                </a:cubicBezTo>
                <a:cubicBezTo>
                  <a:pt x="-1808" y="1355229"/>
                  <a:pt x="932" y="1300103"/>
                  <a:pt x="6412" y="1244507"/>
                </a:cubicBezTo>
                <a:cubicBezTo>
                  <a:pt x="10522" y="1203136"/>
                  <a:pt x="15070" y="1161295"/>
                  <a:pt x="6850" y="1119454"/>
                </a:cubicBezTo>
                <a:cubicBezTo>
                  <a:pt x="3316" y="1100040"/>
                  <a:pt x="3316" y="1080186"/>
                  <a:pt x="6850" y="1060772"/>
                </a:cubicBezTo>
                <a:cubicBezTo>
                  <a:pt x="11124" y="1034621"/>
                  <a:pt x="15179" y="1008732"/>
                  <a:pt x="9699" y="982320"/>
                </a:cubicBezTo>
                <a:cubicBezTo>
                  <a:pt x="7289" y="970814"/>
                  <a:pt x="5481" y="959203"/>
                  <a:pt x="4220" y="947591"/>
                </a:cubicBezTo>
                <a:cubicBezTo>
                  <a:pt x="1710" y="917947"/>
                  <a:pt x="2609" y="888135"/>
                  <a:pt x="6904" y="858679"/>
                </a:cubicBezTo>
                <a:cubicBezTo>
                  <a:pt x="11015" y="824474"/>
                  <a:pt x="4329" y="790060"/>
                  <a:pt x="9809" y="755959"/>
                </a:cubicBezTo>
                <a:cubicBezTo>
                  <a:pt x="13700" y="728496"/>
                  <a:pt x="13848" y="700666"/>
                  <a:pt x="10248" y="673165"/>
                </a:cubicBezTo>
                <a:cubicBezTo>
                  <a:pt x="3770" y="621178"/>
                  <a:pt x="4175" y="568620"/>
                  <a:pt x="11453" y="516732"/>
                </a:cubicBezTo>
                <a:cubicBezTo>
                  <a:pt x="15947" y="486449"/>
                  <a:pt x="18522" y="455278"/>
                  <a:pt x="10466" y="425570"/>
                </a:cubicBezTo>
                <a:cubicBezTo>
                  <a:pt x="-8494" y="355748"/>
                  <a:pt x="2576" y="285821"/>
                  <a:pt x="10466" y="216365"/>
                </a:cubicBezTo>
                <a:cubicBezTo>
                  <a:pt x="15262" y="179064"/>
                  <a:pt x="15371" y="141349"/>
                  <a:pt x="10796" y="104022"/>
                </a:cubicBezTo>
                <a:cubicBezTo>
                  <a:pt x="6735" y="76456"/>
                  <a:pt x="4313" y="48716"/>
                  <a:pt x="3535" y="20935"/>
                </a:cubicBezTo>
                <a:lnTo>
                  <a:pt x="3925" y="8443"/>
                </a:lnTo>
                <a:lnTo>
                  <a:pt x="72292" y="7145"/>
                </a:lnTo>
                <a:cubicBezTo>
                  <a:pt x="125550" y="5561"/>
                  <a:pt x="178728" y="3394"/>
                  <a:pt x="231771" y="4000"/>
                </a:cubicBezTo>
                <a:cubicBezTo>
                  <a:pt x="276049" y="4485"/>
                  <a:pt x="320208" y="13578"/>
                  <a:pt x="364603" y="11881"/>
                </a:cubicBezTo>
                <a:cubicBezTo>
                  <a:pt x="499147" y="6910"/>
                  <a:pt x="633750" y="8547"/>
                  <a:pt x="768234" y="2060"/>
                </a:cubicBezTo>
                <a:cubicBezTo>
                  <a:pt x="801008" y="-38"/>
                  <a:pt x="833841" y="-533"/>
                  <a:pt x="866623" y="5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88952" cy="1325563"/>
          </a:xfrm>
        </p:spPr>
        <p:txBody>
          <a:bodyPr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 descr="Tag=AccentColor&#10;Flavor=Light&#10;Target=FillAndLine">
            <a:extLst>
              <a:ext uri="{FF2B5EF4-FFF2-40B4-BE49-F238E27FC236}">
                <a16:creationId xmlns:a16="http://schemas.microsoft.com/office/drawing/2014/main" id="{2D7984C8-AF4A-4D59-BB2D-72D92F873C0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sX0" fmla="*/ 0 w 10900219"/>
              <a:gd name="csY0" fmla="*/ 0 h 18288"/>
              <a:gd name="csX1" fmla="*/ 463259 w 10900219"/>
              <a:gd name="csY1" fmla="*/ 0 h 18288"/>
              <a:gd name="csX2" fmla="*/ 1144523 w 10900219"/>
              <a:gd name="csY2" fmla="*/ 0 h 18288"/>
              <a:gd name="csX3" fmla="*/ 1934789 w 10900219"/>
              <a:gd name="csY3" fmla="*/ 0 h 18288"/>
              <a:gd name="csX4" fmla="*/ 2289046 w 10900219"/>
              <a:gd name="csY4" fmla="*/ 0 h 18288"/>
              <a:gd name="csX5" fmla="*/ 2643303 w 10900219"/>
              <a:gd name="csY5" fmla="*/ 0 h 18288"/>
              <a:gd name="csX6" fmla="*/ 3542571 w 10900219"/>
              <a:gd name="csY6" fmla="*/ 0 h 18288"/>
              <a:gd name="csX7" fmla="*/ 4223835 w 10900219"/>
              <a:gd name="csY7" fmla="*/ 0 h 18288"/>
              <a:gd name="csX8" fmla="*/ 4578092 w 10900219"/>
              <a:gd name="csY8" fmla="*/ 0 h 18288"/>
              <a:gd name="csX9" fmla="*/ 5259356 w 10900219"/>
              <a:gd name="csY9" fmla="*/ 0 h 18288"/>
              <a:gd name="csX10" fmla="*/ 6158624 w 10900219"/>
              <a:gd name="csY10" fmla="*/ 0 h 18288"/>
              <a:gd name="csX11" fmla="*/ 6730885 w 10900219"/>
              <a:gd name="csY11" fmla="*/ 0 h 18288"/>
              <a:gd name="csX12" fmla="*/ 7303147 w 10900219"/>
              <a:gd name="csY12" fmla="*/ 0 h 18288"/>
              <a:gd name="csX13" fmla="*/ 7984410 w 10900219"/>
              <a:gd name="csY13" fmla="*/ 0 h 18288"/>
              <a:gd name="csX14" fmla="*/ 8774676 w 10900219"/>
              <a:gd name="csY14" fmla="*/ 0 h 18288"/>
              <a:gd name="csX15" fmla="*/ 9564942 w 10900219"/>
              <a:gd name="csY15" fmla="*/ 0 h 18288"/>
              <a:gd name="csX16" fmla="*/ 10900219 w 10900219"/>
              <a:gd name="csY16" fmla="*/ 0 h 18288"/>
              <a:gd name="csX17" fmla="*/ 10900219 w 10900219"/>
              <a:gd name="csY17" fmla="*/ 18288 h 18288"/>
              <a:gd name="csX18" fmla="*/ 10436960 w 10900219"/>
              <a:gd name="csY18" fmla="*/ 18288 h 18288"/>
              <a:gd name="csX19" fmla="*/ 9537692 w 10900219"/>
              <a:gd name="csY19" fmla="*/ 18288 h 18288"/>
              <a:gd name="csX20" fmla="*/ 8856428 w 10900219"/>
              <a:gd name="csY20" fmla="*/ 18288 h 18288"/>
              <a:gd name="csX21" fmla="*/ 8502171 w 10900219"/>
              <a:gd name="csY21" fmla="*/ 18288 h 18288"/>
              <a:gd name="csX22" fmla="*/ 7820907 w 10900219"/>
              <a:gd name="csY22" fmla="*/ 18288 h 18288"/>
              <a:gd name="csX23" fmla="*/ 7248646 w 10900219"/>
              <a:gd name="csY23" fmla="*/ 18288 h 18288"/>
              <a:gd name="csX24" fmla="*/ 6676384 w 10900219"/>
              <a:gd name="csY24" fmla="*/ 18288 h 18288"/>
              <a:gd name="csX25" fmla="*/ 6104123 w 10900219"/>
              <a:gd name="csY25" fmla="*/ 18288 h 18288"/>
              <a:gd name="csX26" fmla="*/ 5531861 w 10900219"/>
              <a:gd name="csY26" fmla="*/ 18288 h 18288"/>
              <a:gd name="csX27" fmla="*/ 4741595 w 10900219"/>
              <a:gd name="csY27" fmla="*/ 18288 h 18288"/>
              <a:gd name="csX28" fmla="*/ 4060332 w 10900219"/>
              <a:gd name="csY28" fmla="*/ 18288 h 18288"/>
              <a:gd name="csX29" fmla="*/ 3706074 w 10900219"/>
              <a:gd name="csY29" fmla="*/ 18288 h 18288"/>
              <a:gd name="csX30" fmla="*/ 3133813 w 10900219"/>
              <a:gd name="csY30" fmla="*/ 18288 h 18288"/>
              <a:gd name="csX31" fmla="*/ 2343547 w 10900219"/>
              <a:gd name="csY31" fmla="*/ 18288 h 18288"/>
              <a:gd name="csX32" fmla="*/ 1880288 w 10900219"/>
              <a:gd name="csY32" fmla="*/ 18288 h 18288"/>
              <a:gd name="csX33" fmla="*/ 981020 w 10900219"/>
              <a:gd name="csY33" fmla="*/ 18288 h 18288"/>
              <a:gd name="csX34" fmla="*/ 0 w 10900219"/>
              <a:gd name="csY34" fmla="*/ 18288 h 18288"/>
              <a:gd name="csX35" fmla="*/ 0 w 10900219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C125114-9BE9-4C21-BEC1-81B6851622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9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2AB98BFD-4068-4EDA-8DE5-E5D978EDDF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931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937737FC-57C8-4243-BE91-4E9684B836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553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CA78FA67-D083-4763-B647-4554C3C50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5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F1892FE5-DAA3-4902-93EF-46D6565FFB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797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8342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Center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880"/>
          </a:xfrm>
        </p:spPr>
        <p:txBody>
          <a:bodyPr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04288"/>
            <a:ext cx="10515600" cy="38770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83465705-093A-460D-83A5-4A4F3275ADB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sX0" fmla="*/ 0 w 10900219"/>
              <a:gd name="csY0" fmla="*/ 0 h 18288"/>
              <a:gd name="csX1" fmla="*/ 463259 w 10900219"/>
              <a:gd name="csY1" fmla="*/ 0 h 18288"/>
              <a:gd name="csX2" fmla="*/ 1144523 w 10900219"/>
              <a:gd name="csY2" fmla="*/ 0 h 18288"/>
              <a:gd name="csX3" fmla="*/ 1934789 w 10900219"/>
              <a:gd name="csY3" fmla="*/ 0 h 18288"/>
              <a:gd name="csX4" fmla="*/ 2289046 w 10900219"/>
              <a:gd name="csY4" fmla="*/ 0 h 18288"/>
              <a:gd name="csX5" fmla="*/ 2643303 w 10900219"/>
              <a:gd name="csY5" fmla="*/ 0 h 18288"/>
              <a:gd name="csX6" fmla="*/ 3542571 w 10900219"/>
              <a:gd name="csY6" fmla="*/ 0 h 18288"/>
              <a:gd name="csX7" fmla="*/ 4223835 w 10900219"/>
              <a:gd name="csY7" fmla="*/ 0 h 18288"/>
              <a:gd name="csX8" fmla="*/ 4578092 w 10900219"/>
              <a:gd name="csY8" fmla="*/ 0 h 18288"/>
              <a:gd name="csX9" fmla="*/ 5259356 w 10900219"/>
              <a:gd name="csY9" fmla="*/ 0 h 18288"/>
              <a:gd name="csX10" fmla="*/ 6158624 w 10900219"/>
              <a:gd name="csY10" fmla="*/ 0 h 18288"/>
              <a:gd name="csX11" fmla="*/ 6730885 w 10900219"/>
              <a:gd name="csY11" fmla="*/ 0 h 18288"/>
              <a:gd name="csX12" fmla="*/ 7303147 w 10900219"/>
              <a:gd name="csY12" fmla="*/ 0 h 18288"/>
              <a:gd name="csX13" fmla="*/ 7984410 w 10900219"/>
              <a:gd name="csY13" fmla="*/ 0 h 18288"/>
              <a:gd name="csX14" fmla="*/ 8774676 w 10900219"/>
              <a:gd name="csY14" fmla="*/ 0 h 18288"/>
              <a:gd name="csX15" fmla="*/ 9564942 w 10900219"/>
              <a:gd name="csY15" fmla="*/ 0 h 18288"/>
              <a:gd name="csX16" fmla="*/ 10900219 w 10900219"/>
              <a:gd name="csY16" fmla="*/ 0 h 18288"/>
              <a:gd name="csX17" fmla="*/ 10900219 w 10900219"/>
              <a:gd name="csY17" fmla="*/ 18288 h 18288"/>
              <a:gd name="csX18" fmla="*/ 10436960 w 10900219"/>
              <a:gd name="csY18" fmla="*/ 18288 h 18288"/>
              <a:gd name="csX19" fmla="*/ 9537692 w 10900219"/>
              <a:gd name="csY19" fmla="*/ 18288 h 18288"/>
              <a:gd name="csX20" fmla="*/ 8856428 w 10900219"/>
              <a:gd name="csY20" fmla="*/ 18288 h 18288"/>
              <a:gd name="csX21" fmla="*/ 8502171 w 10900219"/>
              <a:gd name="csY21" fmla="*/ 18288 h 18288"/>
              <a:gd name="csX22" fmla="*/ 7820907 w 10900219"/>
              <a:gd name="csY22" fmla="*/ 18288 h 18288"/>
              <a:gd name="csX23" fmla="*/ 7248646 w 10900219"/>
              <a:gd name="csY23" fmla="*/ 18288 h 18288"/>
              <a:gd name="csX24" fmla="*/ 6676384 w 10900219"/>
              <a:gd name="csY24" fmla="*/ 18288 h 18288"/>
              <a:gd name="csX25" fmla="*/ 6104123 w 10900219"/>
              <a:gd name="csY25" fmla="*/ 18288 h 18288"/>
              <a:gd name="csX26" fmla="*/ 5531861 w 10900219"/>
              <a:gd name="csY26" fmla="*/ 18288 h 18288"/>
              <a:gd name="csX27" fmla="*/ 4741595 w 10900219"/>
              <a:gd name="csY27" fmla="*/ 18288 h 18288"/>
              <a:gd name="csX28" fmla="*/ 4060332 w 10900219"/>
              <a:gd name="csY28" fmla="*/ 18288 h 18288"/>
              <a:gd name="csX29" fmla="*/ 3706074 w 10900219"/>
              <a:gd name="csY29" fmla="*/ 18288 h 18288"/>
              <a:gd name="csX30" fmla="*/ 3133813 w 10900219"/>
              <a:gd name="csY30" fmla="*/ 18288 h 18288"/>
              <a:gd name="csX31" fmla="*/ 2343547 w 10900219"/>
              <a:gd name="csY31" fmla="*/ 18288 h 18288"/>
              <a:gd name="csX32" fmla="*/ 1880288 w 10900219"/>
              <a:gd name="csY32" fmla="*/ 18288 h 18288"/>
              <a:gd name="csX33" fmla="*/ 981020 w 10900219"/>
              <a:gd name="csY33" fmla="*/ 18288 h 18288"/>
              <a:gd name="csX34" fmla="*/ 0 w 10900219"/>
              <a:gd name="csY34" fmla="*/ 18288 h 18288"/>
              <a:gd name="csX35" fmla="*/ 0 w 10900219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9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04288"/>
            <a:ext cx="5181600" cy="38770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04288"/>
            <a:ext cx="5181600" cy="38770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23FEB8C5-87FB-41BA-B300-D935D5EEAEC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sX0" fmla="*/ 0 w 10900219"/>
              <a:gd name="csY0" fmla="*/ 0 h 18288"/>
              <a:gd name="csX1" fmla="*/ 463259 w 10900219"/>
              <a:gd name="csY1" fmla="*/ 0 h 18288"/>
              <a:gd name="csX2" fmla="*/ 1144523 w 10900219"/>
              <a:gd name="csY2" fmla="*/ 0 h 18288"/>
              <a:gd name="csX3" fmla="*/ 1934789 w 10900219"/>
              <a:gd name="csY3" fmla="*/ 0 h 18288"/>
              <a:gd name="csX4" fmla="*/ 2289046 w 10900219"/>
              <a:gd name="csY4" fmla="*/ 0 h 18288"/>
              <a:gd name="csX5" fmla="*/ 2643303 w 10900219"/>
              <a:gd name="csY5" fmla="*/ 0 h 18288"/>
              <a:gd name="csX6" fmla="*/ 3542571 w 10900219"/>
              <a:gd name="csY6" fmla="*/ 0 h 18288"/>
              <a:gd name="csX7" fmla="*/ 4223835 w 10900219"/>
              <a:gd name="csY7" fmla="*/ 0 h 18288"/>
              <a:gd name="csX8" fmla="*/ 4578092 w 10900219"/>
              <a:gd name="csY8" fmla="*/ 0 h 18288"/>
              <a:gd name="csX9" fmla="*/ 5259356 w 10900219"/>
              <a:gd name="csY9" fmla="*/ 0 h 18288"/>
              <a:gd name="csX10" fmla="*/ 6158624 w 10900219"/>
              <a:gd name="csY10" fmla="*/ 0 h 18288"/>
              <a:gd name="csX11" fmla="*/ 6730885 w 10900219"/>
              <a:gd name="csY11" fmla="*/ 0 h 18288"/>
              <a:gd name="csX12" fmla="*/ 7303147 w 10900219"/>
              <a:gd name="csY12" fmla="*/ 0 h 18288"/>
              <a:gd name="csX13" fmla="*/ 7984410 w 10900219"/>
              <a:gd name="csY13" fmla="*/ 0 h 18288"/>
              <a:gd name="csX14" fmla="*/ 8774676 w 10900219"/>
              <a:gd name="csY14" fmla="*/ 0 h 18288"/>
              <a:gd name="csX15" fmla="*/ 9564942 w 10900219"/>
              <a:gd name="csY15" fmla="*/ 0 h 18288"/>
              <a:gd name="csX16" fmla="*/ 10900219 w 10900219"/>
              <a:gd name="csY16" fmla="*/ 0 h 18288"/>
              <a:gd name="csX17" fmla="*/ 10900219 w 10900219"/>
              <a:gd name="csY17" fmla="*/ 18288 h 18288"/>
              <a:gd name="csX18" fmla="*/ 10436960 w 10900219"/>
              <a:gd name="csY18" fmla="*/ 18288 h 18288"/>
              <a:gd name="csX19" fmla="*/ 9537692 w 10900219"/>
              <a:gd name="csY19" fmla="*/ 18288 h 18288"/>
              <a:gd name="csX20" fmla="*/ 8856428 w 10900219"/>
              <a:gd name="csY20" fmla="*/ 18288 h 18288"/>
              <a:gd name="csX21" fmla="*/ 8502171 w 10900219"/>
              <a:gd name="csY21" fmla="*/ 18288 h 18288"/>
              <a:gd name="csX22" fmla="*/ 7820907 w 10900219"/>
              <a:gd name="csY22" fmla="*/ 18288 h 18288"/>
              <a:gd name="csX23" fmla="*/ 7248646 w 10900219"/>
              <a:gd name="csY23" fmla="*/ 18288 h 18288"/>
              <a:gd name="csX24" fmla="*/ 6676384 w 10900219"/>
              <a:gd name="csY24" fmla="*/ 18288 h 18288"/>
              <a:gd name="csX25" fmla="*/ 6104123 w 10900219"/>
              <a:gd name="csY25" fmla="*/ 18288 h 18288"/>
              <a:gd name="csX26" fmla="*/ 5531861 w 10900219"/>
              <a:gd name="csY26" fmla="*/ 18288 h 18288"/>
              <a:gd name="csX27" fmla="*/ 4741595 w 10900219"/>
              <a:gd name="csY27" fmla="*/ 18288 h 18288"/>
              <a:gd name="csX28" fmla="*/ 4060332 w 10900219"/>
              <a:gd name="csY28" fmla="*/ 18288 h 18288"/>
              <a:gd name="csX29" fmla="*/ 3706074 w 10900219"/>
              <a:gd name="csY29" fmla="*/ 18288 h 18288"/>
              <a:gd name="csX30" fmla="*/ 3133813 w 10900219"/>
              <a:gd name="csY30" fmla="*/ 18288 h 18288"/>
              <a:gd name="csX31" fmla="*/ 2343547 w 10900219"/>
              <a:gd name="csY31" fmla="*/ 18288 h 18288"/>
              <a:gd name="csX32" fmla="*/ 1880288 w 10900219"/>
              <a:gd name="csY32" fmla="*/ 18288 h 18288"/>
              <a:gd name="csX33" fmla="*/ 981020 w 10900219"/>
              <a:gd name="csY33" fmla="*/ 18288 h 18288"/>
              <a:gd name="csX34" fmla="*/ 0 w 10900219"/>
              <a:gd name="csY34" fmla="*/ 18288 h 18288"/>
              <a:gd name="csX35" fmla="*/ 0 w 10900219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3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78608"/>
            <a:ext cx="5157787" cy="8239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617842"/>
            <a:ext cx="5157787" cy="257264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578608"/>
            <a:ext cx="5183188" cy="8239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617842"/>
            <a:ext cx="5183188" cy="257264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sX0" fmla="*/ 0 w 10900219"/>
              <a:gd name="csY0" fmla="*/ 0 h 18288"/>
              <a:gd name="csX1" fmla="*/ 463259 w 10900219"/>
              <a:gd name="csY1" fmla="*/ 0 h 18288"/>
              <a:gd name="csX2" fmla="*/ 1144523 w 10900219"/>
              <a:gd name="csY2" fmla="*/ 0 h 18288"/>
              <a:gd name="csX3" fmla="*/ 1934789 w 10900219"/>
              <a:gd name="csY3" fmla="*/ 0 h 18288"/>
              <a:gd name="csX4" fmla="*/ 2289046 w 10900219"/>
              <a:gd name="csY4" fmla="*/ 0 h 18288"/>
              <a:gd name="csX5" fmla="*/ 2643303 w 10900219"/>
              <a:gd name="csY5" fmla="*/ 0 h 18288"/>
              <a:gd name="csX6" fmla="*/ 3542571 w 10900219"/>
              <a:gd name="csY6" fmla="*/ 0 h 18288"/>
              <a:gd name="csX7" fmla="*/ 4223835 w 10900219"/>
              <a:gd name="csY7" fmla="*/ 0 h 18288"/>
              <a:gd name="csX8" fmla="*/ 4578092 w 10900219"/>
              <a:gd name="csY8" fmla="*/ 0 h 18288"/>
              <a:gd name="csX9" fmla="*/ 5259356 w 10900219"/>
              <a:gd name="csY9" fmla="*/ 0 h 18288"/>
              <a:gd name="csX10" fmla="*/ 6158624 w 10900219"/>
              <a:gd name="csY10" fmla="*/ 0 h 18288"/>
              <a:gd name="csX11" fmla="*/ 6730885 w 10900219"/>
              <a:gd name="csY11" fmla="*/ 0 h 18288"/>
              <a:gd name="csX12" fmla="*/ 7303147 w 10900219"/>
              <a:gd name="csY12" fmla="*/ 0 h 18288"/>
              <a:gd name="csX13" fmla="*/ 7984410 w 10900219"/>
              <a:gd name="csY13" fmla="*/ 0 h 18288"/>
              <a:gd name="csX14" fmla="*/ 8774676 w 10900219"/>
              <a:gd name="csY14" fmla="*/ 0 h 18288"/>
              <a:gd name="csX15" fmla="*/ 9564942 w 10900219"/>
              <a:gd name="csY15" fmla="*/ 0 h 18288"/>
              <a:gd name="csX16" fmla="*/ 10900219 w 10900219"/>
              <a:gd name="csY16" fmla="*/ 0 h 18288"/>
              <a:gd name="csX17" fmla="*/ 10900219 w 10900219"/>
              <a:gd name="csY17" fmla="*/ 18288 h 18288"/>
              <a:gd name="csX18" fmla="*/ 10436960 w 10900219"/>
              <a:gd name="csY18" fmla="*/ 18288 h 18288"/>
              <a:gd name="csX19" fmla="*/ 9537692 w 10900219"/>
              <a:gd name="csY19" fmla="*/ 18288 h 18288"/>
              <a:gd name="csX20" fmla="*/ 8856428 w 10900219"/>
              <a:gd name="csY20" fmla="*/ 18288 h 18288"/>
              <a:gd name="csX21" fmla="*/ 8502171 w 10900219"/>
              <a:gd name="csY21" fmla="*/ 18288 h 18288"/>
              <a:gd name="csX22" fmla="*/ 7820907 w 10900219"/>
              <a:gd name="csY22" fmla="*/ 18288 h 18288"/>
              <a:gd name="csX23" fmla="*/ 7248646 w 10900219"/>
              <a:gd name="csY23" fmla="*/ 18288 h 18288"/>
              <a:gd name="csX24" fmla="*/ 6676384 w 10900219"/>
              <a:gd name="csY24" fmla="*/ 18288 h 18288"/>
              <a:gd name="csX25" fmla="*/ 6104123 w 10900219"/>
              <a:gd name="csY25" fmla="*/ 18288 h 18288"/>
              <a:gd name="csX26" fmla="*/ 5531861 w 10900219"/>
              <a:gd name="csY26" fmla="*/ 18288 h 18288"/>
              <a:gd name="csX27" fmla="*/ 4741595 w 10900219"/>
              <a:gd name="csY27" fmla="*/ 18288 h 18288"/>
              <a:gd name="csX28" fmla="*/ 4060332 w 10900219"/>
              <a:gd name="csY28" fmla="*/ 18288 h 18288"/>
              <a:gd name="csX29" fmla="*/ 3706074 w 10900219"/>
              <a:gd name="csY29" fmla="*/ 18288 h 18288"/>
              <a:gd name="csX30" fmla="*/ 3133813 w 10900219"/>
              <a:gd name="csY30" fmla="*/ 18288 h 18288"/>
              <a:gd name="csX31" fmla="*/ 2343547 w 10900219"/>
              <a:gd name="csY31" fmla="*/ 18288 h 18288"/>
              <a:gd name="csX32" fmla="*/ 1880288 w 10900219"/>
              <a:gd name="csY32" fmla="*/ 18288 h 18288"/>
              <a:gd name="csX33" fmla="*/ 981020 w 10900219"/>
              <a:gd name="csY33" fmla="*/ 18288 h 18288"/>
              <a:gd name="csX34" fmla="*/ 0 w 10900219"/>
              <a:gd name="csY34" fmla="*/ 18288 h 18288"/>
              <a:gd name="csX35" fmla="*/ 0 w 10900219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0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9224" y="2578608"/>
            <a:ext cx="3200400" cy="71124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224" y="3339547"/>
            <a:ext cx="3200400" cy="290063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8848" y="2578608"/>
            <a:ext cx="3200400" cy="713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8848" y="3339548"/>
            <a:ext cx="3200400" cy="28509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sX0" fmla="*/ 0 w 10900219"/>
              <a:gd name="csY0" fmla="*/ 0 h 18288"/>
              <a:gd name="csX1" fmla="*/ 463259 w 10900219"/>
              <a:gd name="csY1" fmla="*/ 0 h 18288"/>
              <a:gd name="csX2" fmla="*/ 1144523 w 10900219"/>
              <a:gd name="csY2" fmla="*/ 0 h 18288"/>
              <a:gd name="csX3" fmla="*/ 1934789 w 10900219"/>
              <a:gd name="csY3" fmla="*/ 0 h 18288"/>
              <a:gd name="csX4" fmla="*/ 2289046 w 10900219"/>
              <a:gd name="csY4" fmla="*/ 0 h 18288"/>
              <a:gd name="csX5" fmla="*/ 2643303 w 10900219"/>
              <a:gd name="csY5" fmla="*/ 0 h 18288"/>
              <a:gd name="csX6" fmla="*/ 3542571 w 10900219"/>
              <a:gd name="csY6" fmla="*/ 0 h 18288"/>
              <a:gd name="csX7" fmla="*/ 4223835 w 10900219"/>
              <a:gd name="csY7" fmla="*/ 0 h 18288"/>
              <a:gd name="csX8" fmla="*/ 4578092 w 10900219"/>
              <a:gd name="csY8" fmla="*/ 0 h 18288"/>
              <a:gd name="csX9" fmla="*/ 5259356 w 10900219"/>
              <a:gd name="csY9" fmla="*/ 0 h 18288"/>
              <a:gd name="csX10" fmla="*/ 6158624 w 10900219"/>
              <a:gd name="csY10" fmla="*/ 0 h 18288"/>
              <a:gd name="csX11" fmla="*/ 6730885 w 10900219"/>
              <a:gd name="csY11" fmla="*/ 0 h 18288"/>
              <a:gd name="csX12" fmla="*/ 7303147 w 10900219"/>
              <a:gd name="csY12" fmla="*/ 0 h 18288"/>
              <a:gd name="csX13" fmla="*/ 7984410 w 10900219"/>
              <a:gd name="csY13" fmla="*/ 0 h 18288"/>
              <a:gd name="csX14" fmla="*/ 8774676 w 10900219"/>
              <a:gd name="csY14" fmla="*/ 0 h 18288"/>
              <a:gd name="csX15" fmla="*/ 9564942 w 10900219"/>
              <a:gd name="csY15" fmla="*/ 0 h 18288"/>
              <a:gd name="csX16" fmla="*/ 10900219 w 10900219"/>
              <a:gd name="csY16" fmla="*/ 0 h 18288"/>
              <a:gd name="csX17" fmla="*/ 10900219 w 10900219"/>
              <a:gd name="csY17" fmla="*/ 18288 h 18288"/>
              <a:gd name="csX18" fmla="*/ 10436960 w 10900219"/>
              <a:gd name="csY18" fmla="*/ 18288 h 18288"/>
              <a:gd name="csX19" fmla="*/ 9537692 w 10900219"/>
              <a:gd name="csY19" fmla="*/ 18288 h 18288"/>
              <a:gd name="csX20" fmla="*/ 8856428 w 10900219"/>
              <a:gd name="csY20" fmla="*/ 18288 h 18288"/>
              <a:gd name="csX21" fmla="*/ 8502171 w 10900219"/>
              <a:gd name="csY21" fmla="*/ 18288 h 18288"/>
              <a:gd name="csX22" fmla="*/ 7820907 w 10900219"/>
              <a:gd name="csY22" fmla="*/ 18288 h 18288"/>
              <a:gd name="csX23" fmla="*/ 7248646 w 10900219"/>
              <a:gd name="csY23" fmla="*/ 18288 h 18288"/>
              <a:gd name="csX24" fmla="*/ 6676384 w 10900219"/>
              <a:gd name="csY24" fmla="*/ 18288 h 18288"/>
              <a:gd name="csX25" fmla="*/ 6104123 w 10900219"/>
              <a:gd name="csY25" fmla="*/ 18288 h 18288"/>
              <a:gd name="csX26" fmla="*/ 5531861 w 10900219"/>
              <a:gd name="csY26" fmla="*/ 18288 h 18288"/>
              <a:gd name="csX27" fmla="*/ 4741595 w 10900219"/>
              <a:gd name="csY27" fmla="*/ 18288 h 18288"/>
              <a:gd name="csX28" fmla="*/ 4060332 w 10900219"/>
              <a:gd name="csY28" fmla="*/ 18288 h 18288"/>
              <a:gd name="csX29" fmla="*/ 3706074 w 10900219"/>
              <a:gd name="csY29" fmla="*/ 18288 h 18288"/>
              <a:gd name="csX30" fmla="*/ 3133813 w 10900219"/>
              <a:gd name="csY30" fmla="*/ 18288 h 18288"/>
              <a:gd name="csX31" fmla="*/ 2343547 w 10900219"/>
              <a:gd name="csY31" fmla="*/ 18288 h 18288"/>
              <a:gd name="csX32" fmla="*/ 1880288 w 10900219"/>
              <a:gd name="csY32" fmla="*/ 18288 h 18288"/>
              <a:gd name="csX33" fmla="*/ 981020 w 10900219"/>
              <a:gd name="csY33" fmla="*/ 18288 h 18288"/>
              <a:gd name="csX34" fmla="*/ 0 w 10900219"/>
              <a:gd name="csY34" fmla="*/ 18288 h 18288"/>
              <a:gd name="csX35" fmla="*/ 0 w 10900219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2AA5FD4-D71A-436D-B50A-847980623C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9328" y="2578608"/>
            <a:ext cx="3200400" cy="713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98877DB-362B-4B53-84A8-D53090240F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39328" y="3339548"/>
            <a:ext cx="3200400" cy="28509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9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5429EAB-EC88-4283-9CAC-5C4336D68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63901" y="-1"/>
            <a:ext cx="3928091" cy="4143506"/>
          </a:xfrm>
          <a:custGeom>
            <a:avLst/>
            <a:gdLst>
              <a:gd name="connsiteX0" fmla="*/ 23605 w 3928091"/>
              <a:gd name="connsiteY0" fmla="*/ 0 h 4143506"/>
              <a:gd name="connsiteX1" fmla="*/ 3928091 w 3928091"/>
              <a:gd name="connsiteY1" fmla="*/ 0 h 4143506"/>
              <a:gd name="connsiteX2" fmla="*/ 3928091 w 3928091"/>
              <a:gd name="connsiteY2" fmla="*/ 4125656 h 4143506"/>
              <a:gd name="connsiteX3" fmla="*/ 3780617 w 3928091"/>
              <a:gd name="connsiteY3" fmla="*/ 4131078 h 4143506"/>
              <a:gd name="connsiteX4" fmla="*/ 3281801 w 3928091"/>
              <a:gd name="connsiteY4" fmla="*/ 4125634 h 4143506"/>
              <a:gd name="connsiteX5" fmla="*/ 2622887 w 3928091"/>
              <a:gd name="connsiteY5" fmla="*/ 4130456 h 4143506"/>
              <a:gd name="connsiteX6" fmla="*/ 2169916 w 3928091"/>
              <a:gd name="connsiteY6" fmla="*/ 4111570 h 4143506"/>
              <a:gd name="connsiteX7" fmla="*/ 1705097 w 3928091"/>
              <a:gd name="connsiteY7" fmla="*/ 4140234 h 4143506"/>
              <a:gd name="connsiteX8" fmla="*/ 1364801 w 3928091"/>
              <a:gd name="connsiteY8" fmla="*/ 4124429 h 4143506"/>
              <a:gd name="connsiteX9" fmla="*/ 1123316 w 3928091"/>
              <a:gd name="connsiteY9" fmla="*/ 4121750 h 4143506"/>
              <a:gd name="connsiteX10" fmla="*/ 688243 w 3928091"/>
              <a:gd name="connsiteY10" fmla="*/ 4130323 h 4143506"/>
              <a:gd name="connsiteX11" fmla="*/ 298918 w 3928091"/>
              <a:gd name="connsiteY11" fmla="*/ 4118266 h 4143506"/>
              <a:gd name="connsiteX12" fmla="*/ 105785 w 3928091"/>
              <a:gd name="connsiteY12" fmla="*/ 4130037 h 4143506"/>
              <a:gd name="connsiteX13" fmla="*/ 15503 w 3928091"/>
              <a:gd name="connsiteY13" fmla="*/ 4130462 h 4143506"/>
              <a:gd name="connsiteX14" fmla="*/ 14458 w 3928091"/>
              <a:gd name="connsiteY14" fmla="*/ 4122289 h 4143506"/>
              <a:gd name="connsiteX15" fmla="*/ 346 w 3928091"/>
              <a:gd name="connsiteY15" fmla="*/ 3882149 h 4143506"/>
              <a:gd name="connsiteX16" fmla="*/ 27583 w 3928091"/>
              <a:gd name="connsiteY16" fmla="*/ 3294816 h 4143506"/>
              <a:gd name="connsiteX17" fmla="*/ 21797 w 3928091"/>
              <a:gd name="connsiteY17" fmla="*/ 3078932 h 4143506"/>
              <a:gd name="connsiteX18" fmla="*/ 30264 w 3928091"/>
              <a:gd name="connsiteY18" fmla="*/ 2835999 h 4143506"/>
              <a:gd name="connsiteX19" fmla="*/ 33510 w 3928091"/>
              <a:gd name="connsiteY19" fmla="*/ 2550270 h 4143506"/>
              <a:gd name="connsiteX20" fmla="*/ 9096 w 3928091"/>
              <a:gd name="connsiteY20" fmla="*/ 1764959 h 4143506"/>
              <a:gd name="connsiteX21" fmla="*/ 30406 w 3928091"/>
              <a:gd name="connsiteY21" fmla="*/ 1598729 h 4143506"/>
              <a:gd name="connsiteX22" fmla="*/ 20244 w 3928091"/>
              <a:gd name="connsiteY22" fmla="*/ 1114767 h 4143506"/>
              <a:gd name="connsiteX23" fmla="*/ 26736 w 3928091"/>
              <a:gd name="connsiteY23" fmla="*/ 579120 h 4143506"/>
              <a:gd name="connsiteX24" fmla="*/ 38237 w 3928091"/>
              <a:gd name="connsiteY24" fmla="*/ 288533 h 41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8091" h="4143506">
                <a:moveTo>
                  <a:pt x="23605" y="0"/>
                </a:moveTo>
                <a:lnTo>
                  <a:pt x="3928091" y="0"/>
                </a:lnTo>
                <a:lnTo>
                  <a:pt x="3928091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5853130-EDA3-41D2-A3D5-E39613A79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1029" y="4328340"/>
            <a:ext cx="3910962" cy="2529660"/>
          </a:xfrm>
          <a:custGeom>
            <a:avLst/>
            <a:gdLst>
              <a:gd name="connsiteX0" fmla="*/ 842684 w 3910962"/>
              <a:gd name="connsiteY0" fmla="*/ 662 h 2529660"/>
              <a:gd name="connsiteX1" fmla="*/ 1140350 w 3910962"/>
              <a:gd name="connsiteY1" fmla="*/ 3173 h 2529660"/>
              <a:gd name="connsiteX2" fmla="*/ 1350451 w 3910962"/>
              <a:gd name="connsiteY2" fmla="*/ 29025 h 2529660"/>
              <a:gd name="connsiteX3" fmla="*/ 1903495 w 3910962"/>
              <a:gd name="connsiteY3" fmla="*/ 18310 h 2529660"/>
              <a:gd name="connsiteX4" fmla="*/ 2649374 w 3910962"/>
              <a:gd name="connsiteY4" fmla="*/ 22730 h 2529660"/>
              <a:gd name="connsiteX5" fmla="*/ 3310304 w 3910962"/>
              <a:gd name="connsiteY5" fmla="*/ 10808 h 2529660"/>
              <a:gd name="connsiteX6" fmla="*/ 3684881 w 3910962"/>
              <a:gd name="connsiteY6" fmla="*/ 10808 h 2529660"/>
              <a:gd name="connsiteX7" fmla="*/ 3887420 w 3910962"/>
              <a:gd name="connsiteY7" fmla="*/ 15630 h 2529660"/>
              <a:gd name="connsiteX8" fmla="*/ 3910962 w 3910962"/>
              <a:gd name="connsiteY8" fmla="*/ 11105 h 2529660"/>
              <a:gd name="connsiteX9" fmla="*/ 3910962 w 3910962"/>
              <a:gd name="connsiteY9" fmla="*/ 2529660 h 2529660"/>
              <a:gd name="connsiteX10" fmla="*/ 6242 w 3910962"/>
              <a:gd name="connsiteY10" fmla="*/ 2529660 h 2529660"/>
              <a:gd name="connsiteX11" fmla="*/ 25280 w 3910962"/>
              <a:gd name="connsiteY11" fmla="*/ 2158134 h 2529660"/>
              <a:gd name="connsiteX12" fmla="*/ 11167 w 3910962"/>
              <a:gd name="connsiteY12" fmla="*/ 1427303 h 2529660"/>
              <a:gd name="connsiteX13" fmla="*/ 3970 w 3910962"/>
              <a:gd name="connsiteY13" fmla="*/ 934453 h 2529660"/>
              <a:gd name="connsiteX14" fmla="*/ 5805 w 3910962"/>
              <a:gd name="connsiteY14" fmla="*/ 380010 h 2529660"/>
              <a:gd name="connsiteX15" fmla="*/ 18506 w 3910962"/>
              <a:gd name="connsiteY15" fmla="*/ 139744 h 2529660"/>
              <a:gd name="connsiteX16" fmla="*/ 19072 w 3910962"/>
              <a:gd name="connsiteY16" fmla="*/ 23791 h 2529660"/>
              <a:gd name="connsiteX17" fmla="*/ 67093 w 3910962"/>
              <a:gd name="connsiteY17" fmla="*/ 27133 h 2529660"/>
              <a:gd name="connsiteX18" fmla="*/ 545085 w 3910962"/>
              <a:gd name="connsiteY18" fmla="*/ 11612 h 2529660"/>
              <a:gd name="connsiteX19" fmla="*/ 842684 w 3910962"/>
              <a:gd name="connsiteY19" fmla="*/ 662 h 252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10962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62" y="11105"/>
                </a:lnTo>
                <a:lnTo>
                  <a:pt x="3910962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A9F270A-23C2-4A09-BC7C-5CB160B890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1992" y="3792430"/>
            <a:ext cx="3041329" cy="3065569"/>
          </a:xfrm>
          <a:custGeom>
            <a:avLst/>
            <a:gdLst>
              <a:gd name="connsiteX0" fmla="*/ 2750933 w 3041329"/>
              <a:gd name="connsiteY0" fmla="*/ 0 h 3065569"/>
              <a:gd name="connsiteX1" fmla="*/ 3041329 w 3041329"/>
              <a:gd name="connsiteY1" fmla="*/ 10946 h 3065569"/>
              <a:gd name="connsiteX2" fmla="*/ 3041329 w 3041329"/>
              <a:gd name="connsiteY2" fmla="*/ 175882 h 3065569"/>
              <a:gd name="connsiteX3" fmla="*/ 3034394 w 3041329"/>
              <a:gd name="connsiteY3" fmla="*/ 266109 h 3065569"/>
              <a:gd name="connsiteX4" fmla="*/ 3037217 w 3041329"/>
              <a:gd name="connsiteY4" fmla="*/ 802010 h 3065569"/>
              <a:gd name="connsiteX5" fmla="*/ 3025363 w 3041329"/>
              <a:gd name="connsiteY5" fmla="*/ 1170283 h 3065569"/>
              <a:gd name="connsiteX6" fmla="*/ 3020000 w 3041329"/>
              <a:gd name="connsiteY6" fmla="*/ 1316450 h 3065569"/>
              <a:gd name="connsiteX7" fmla="*/ 3014637 w 3041329"/>
              <a:gd name="connsiteY7" fmla="*/ 1344641 h 3065569"/>
              <a:gd name="connsiteX8" fmla="*/ 3014637 w 3041329"/>
              <a:gd name="connsiteY8" fmla="*/ 1357340 h 3065569"/>
              <a:gd name="connsiteX9" fmla="*/ 3021693 w 3041329"/>
              <a:gd name="connsiteY9" fmla="*/ 1384898 h 3065569"/>
              <a:gd name="connsiteX10" fmla="*/ 3029173 w 3041329"/>
              <a:gd name="connsiteY10" fmla="*/ 1911401 h 3065569"/>
              <a:gd name="connsiteX11" fmla="*/ 3039899 w 3041329"/>
              <a:gd name="connsiteY11" fmla="*/ 2395617 h 3065569"/>
              <a:gd name="connsiteX12" fmla="*/ 3041329 w 3041329"/>
              <a:gd name="connsiteY12" fmla="*/ 2446475 h 3065569"/>
              <a:gd name="connsiteX13" fmla="*/ 3041329 w 3041329"/>
              <a:gd name="connsiteY13" fmla="*/ 2649259 h 3065569"/>
              <a:gd name="connsiteX14" fmla="*/ 3040516 w 3041329"/>
              <a:gd name="connsiteY14" fmla="*/ 2683378 h 3065569"/>
              <a:gd name="connsiteX15" fmla="*/ 3029596 w 3041329"/>
              <a:gd name="connsiteY15" fmla="*/ 2971138 h 3065569"/>
              <a:gd name="connsiteX16" fmla="*/ 3031678 w 3041329"/>
              <a:gd name="connsiteY16" fmla="*/ 3022824 h 3065569"/>
              <a:gd name="connsiteX17" fmla="*/ 3034625 w 3041329"/>
              <a:gd name="connsiteY17" fmla="*/ 3065569 h 3065569"/>
              <a:gd name="connsiteX18" fmla="*/ 24938 w 3041329"/>
              <a:gd name="connsiteY18" fmla="*/ 3065569 h 3065569"/>
              <a:gd name="connsiteX19" fmla="*/ 25911 w 3041329"/>
              <a:gd name="connsiteY19" fmla="*/ 3001918 h 3065569"/>
              <a:gd name="connsiteX20" fmla="*/ 38276 w 3041329"/>
              <a:gd name="connsiteY20" fmla="*/ 2918677 h 3065569"/>
              <a:gd name="connsiteX21" fmla="*/ 28835 w 3041329"/>
              <a:gd name="connsiteY21" fmla="*/ 2491295 h 3065569"/>
              <a:gd name="connsiteX22" fmla="*/ 21053 w 3041329"/>
              <a:gd name="connsiteY22" fmla="*/ 2094786 h 3065569"/>
              <a:gd name="connsiteX23" fmla="*/ 16716 w 3041329"/>
              <a:gd name="connsiteY23" fmla="*/ 1719456 h 3065569"/>
              <a:gd name="connsiteX24" fmla="*/ 3192 w 3041329"/>
              <a:gd name="connsiteY24" fmla="*/ 1622752 h 3065569"/>
              <a:gd name="connsiteX25" fmla="*/ 24242 w 3041329"/>
              <a:gd name="connsiteY25" fmla="*/ 1269110 h 3065569"/>
              <a:gd name="connsiteX26" fmla="*/ 24242 w 3041329"/>
              <a:gd name="connsiteY26" fmla="*/ 1044447 h 3065569"/>
              <a:gd name="connsiteX27" fmla="*/ 13654 w 3041329"/>
              <a:gd name="connsiteY27" fmla="*/ 884594 h 3065569"/>
              <a:gd name="connsiteX28" fmla="*/ 23477 w 3041329"/>
              <a:gd name="connsiteY28" fmla="*/ 597929 h 3065569"/>
              <a:gd name="connsiteX29" fmla="*/ 26284 w 3041329"/>
              <a:gd name="connsiteY29" fmla="*/ 408605 h 3065569"/>
              <a:gd name="connsiteX30" fmla="*/ 33300 w 3041329"/>
              <a:gd name="connsiteY30" fmla="*/ 153452 h 3065569"/>
              <a:gd name="connsiteX31" fmla="*/ 16058 w 3041329"/>
              <a:gd name="connsiteY31" fmla="*/ 52511 h 3065569"/>
              <a:gd name="connsiteX32" fmla="*/ 13611 w 3041329"/>
              <a:gd name="connsiteY32" fmla="*/ 10473 h 3065569"/>
              <a:gd name="connsiteX33" fmla="*/ 222689 w 3041329"/>
              <a:gd name="connsiteY33" fmla="*/ 5194 h 3065569"/>
              <a:gd name="connsiteX34" fmla="*/ 988364 w 3041329"/>
              <a:gd name="connsiteY34" fmla="*/ 17002 h 3065569"/>
              <a:gd name="connsiteX35" fmla="*/ 1316477 w 3041329"/>
              <a:gd name="connsiteY35" fmla="*/ 7977 h 3065569"/>
              <a:gd name="connsiteX36" fmla="*/ 1738973 w 3041329"/>
              <a:gd name="connsiteY36" fmla="*/ 11247 h 3065569"/>
              <a:gd name="connsiteX37" fmla="*/ 2438148 w 3041329"/>
              <a:gd name="connsiteY37" fmla="*/ 11247 h 3065569"/>
              <a:gd name="connsiteX38" fmla="*/ 2750933 w 3041329"/>
              <a:gd name="connsiteY38" fmla="*/ 0 h 30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41329" h="3065569">
                <a:moveTo>
                  <a:pt x="2750933" y="0"/>
                </a:moveTo>
                <a:lnTo>
                  <a:pt x="3041329" y="10946"/>
                </a:lnTo>
                <a:lnTo>
                  <a:pt x="3041329" y="175882"/>
                </a:lnTo>
                <a:lnTo>
                  <a:pt x="3034394" y="266109"/>
                </a:ln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lnTo>
                  <a:pt x="3041329" y="2446475"/>
                </a:lnTo>
                <a:lnTo>
                  <a:pt x="3041329" y="2649259"/>
                </a:lnTo>
                <a:lnTo>
                  <a:pt x="3040516" y="2683378"/>
                </a:lnTo>
                <a:cubicBezTo>
                  <a:pt x="3036759" y="2779288"/>
                  <a:pt x="3031078" y="2875197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69"/>
                </a:lnTo>
                <a:lnTo>
                  <a:pt x="24938" y="3065569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E3DF8F2-18BB-45CB-8A9F-A6F8DED4CE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7598" y="0"/>
            <a:ext cx="3035794" cy="3597039"/>
          </a:xfrm>
          <a:custGeom>
            <a:avLst/>
            <a:gdLst>
              <a:gd name="connsiteX0" fmla="*/ 19840 w 3035794"/>
              <a:gd name="connsiteY0" fmla="*/ 0 h 3597039"/>
              <a:gd name="connsiteX1" fmla="*/ 3028263 w 3035794"/>
              <a:gd name="connsiteY1" fmla="*/ 0 h 3597039"/>
              <a:gd name="connsiteX2" fmla="*/ 3024697 w 3035794"/>
              <a:gd name="connsiteY2" fmla="*/ 140686 h 3597039"/>
              <a:gd name="connsiteX3" fmla="*/ 3035552 w 3035794"/>
              <a:gd name="connsiteY3" fmla="*/ 655695 h 3597039"/>
              <a:gd name="connsiteX4" fmla="*/ 3017206 w 3035794"/>
              <a:gd name="connsiteY4" fmla="*/ 941424 h 3597039"/>
              <a:gd name="connsiteX5" fmla="*/ 3027314 w 3035794"/>
              <a:gd name="connsiteY5" fmla="*/ 1375590 h 3597039"/>
              <a:gd name="connsiteX6" fmla="*/ 3035723 w 3035794"/>
              <a:gd name="connsiteY6" fmla="*/ 1661758 h 3597039"/>
              <a:gd name="connsiteX7" fmla="*/ 3035723 w 3035794"/>
              <a:gd name="connsiteY7" fmla="*/ 2108768 h 3597039"/>
              <a:gd name="connsiteX8" fmla="*/ 3024686 w 3035794"/>
              <a:gd name="connsiteY8" fmla="*/ 2232285 h 3597039"/>
              <a:gd name="connsiteX9" fmla="*/ 3025391 w 3035794"/>
              <a:gd name="connsiteY9" fmla="*/ 2548746 h 3597039"/>
              <a:gd name="connsiteX10" fmla="*/ 3024544 w 3035794"/>
              <a:gd name="connsiteY10" fmla="*/ 2932131 h 3597039"/>
              <a:gd name="connsiteX11" fmla="*/ 3029484 w 3035794"/>
              <a:gd name="connsiteY11" fmla="*/ 3206050 h 3597039"/>
              <a:gd name="connsiteX12" fmla="*/ 3029484 w 3035794"/>
              <a:gd name="connsiteY12" fmla="*/ 3492287 h 3597039"/>
              <a:gd name="connsiteX13" fmla="*/ 3026528 w 3035794"/>
              <a:gd name="connsiteY13" fmla="*/ 3584038 h 3597039"/>
              <a:gd name="connsiteX14" fmla="*/ 2536033 w 3035794"/>
              <a:gd name="connsiteY14" fmla="*/ 3578457 h 3597039"/>
              <a:gd name="connsiteX15" fmla="*/ 2062105 w 3035794"/>
              <a:gd name="connsiteY15" fmla="*/ 3578457 h 3597039"/>
              <a:gd name="connsiteX16" fmla="*/ 1545736 w 3035794"/>
              <a:gd name="connsiteY16" fmla="*/ 3591536 h 3597039"/>
              <a:gd name="connsiteX17" fmla="*/ 1047737 w 3035794"/>
              <a:gd name="connsiteY17" fmla="*/ 3582381 h 3597039"/>
              <a:gd name="connsiteX18" fmla="*/ 522627 w 3035794"/>
              <a:gd name="connsiteY18" fmla="*/ 3586174 h 3597039"/>
              <a:gd name="connsiteX19" fmla="*/ 179310 w 3035794"/>
              <a:gd name="connsiteY19" fmla="*/ 3582119 h 3597039"/>
              <a:gd name="connsiteX20" fmla="*/ 12768 w 3035794"/>
              <a:gd name="connsiteY20" fmla="*/ 3583434 h 3597039"/>
              <a:gd name="connsiteX21" fmla="*/ 14927 w 3035794"/>
              <a:gd name="connsiteY21" fmla="*/ 3541208 h 3597039"/>
              <a:gd name="connsiteX22" fmla="*/ 15947 w 3035794"/>
              <a:gd name="connsiteY22" fmla="*/ 3236172 h 3597039"/>
              <a:gd name="connsiteX23" fmla="*/ 15947 w 3035794"/>
              <a:gd name="connsiteY23" fmla="*/ 3093031 h 3597039"/>
              <a:gd name="connsiteX24" fmla="*/ 22581 w 3035794"/>
              <a:gd name="connsiteY24" fmla="*/ 2901666 h 3597039"/>
              <a:gd name="connsiteX25" fmla="*/ 9823 w 3035794"/>
              <a:gd name="connsiteY25" fmla="*/ 2816955 h 3597039"/>
              <a:gd name="connsiteX26" fmla="*/ 16074 w 3035794"/>
              <a:gd name="connsiteY26" fmla="*/ 2600075 h 3597039"/>
              <a:gd name="connsiteX27" fmla="*/ 22836 w 3035794"/>
              <a:gd name="connsiteY27" fmla="*/ 2349514 h 3597039"/>
              <a:gd name="connsiteX28" fmla="*/ 23857 w 3035794"/>
              <a:gd name="connsiteY28" fmla="*/ 2147560 h 3597039"/>
              <a:gd name="connsiteX29" fmla="*/ 26663 w 3035794"/>
              <a:gd name="connsiteY29" fmla="*/ 1765978 h 3597039"/>
              <a:gd name="connsiteX30" fmla="*/ 24367 w 3035794"/>
              <a:gd name="connsiteY30" fmla="*/ 1543612 h 3597039"/>
              <a:gd name="connsiteX31" fmla="*/ 24367 w 3035794"/>
              <a:gd name="connsiteY31" fmla="*/ 1033305 h 3597039"/>
              <a:gd name="connsiteX32" fmla="*/ 25133 w 3035794"/>
              <a:gd name="connsiteY32" fmla="*/ 759271 h 3597039"/>
              <a:gd name="connsiteX33" fmla="*/ 14289 w 3035794"/>
              <a:gd name="connsiteY33" fmla="*/ 353321 h 3597039"/>
              <a:gd name="connsiteX34" fmla="*/ 22581 w 3035794"/>
              <a:gd name="connsiteY34" fmla="*/ 20346 h 35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035794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2992" y="1086130"/>
                  <a:pt x="3024933" y="1230868"/>
                  <a:pt x="3027314" y="1375590"/>
                </a:cubicBezTo>
                <a:lnTo>
                  <a:pt x="3035723" y="1661758"/>
                </a:lnTo>
                <a:lnTo>
                  <a:pt x="3035723" y="2108768"/>
                </a:lnTo>
                <a:lnTo>
                  <a:pt x="3024686" y="2232285"/>
                </a:ln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6" y="429768"/>
            <a:ext cx="3922776" cy="164592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706624"/>
            <a:ext cx="3931920" cy="338328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3D56BB16-3103-4F61-889C-DDC4E4A678C2}"/>
              </a:ext>
            </a:extLst>
          </p:cNvPr>
          <p:cNvSpPr/>
          <p:nvPr userDrawn="1"/>
        </p:nvSpPr>
        <p:spPr>
          <a:xfrm>
            <a:off x="629328" y="2423160"/>
            <a:ext cx="3877056" cy="27432"/>
          </a:xfrm>
          <a:custGeom>
            <a:avLst/>
            <a:gdLst>
              <a:gd name="csX0" fmla="*/ 0 w 3877056"/>
              <a:gd name="csY0" fmla="*/ 0 h 27432"/>
              <a:gd name="csX1" fmla="*/ 723717 w 3877056"/>
              <a:gd name="csY1" fmla="*/ 0 h 27432"/>
              <a:gd name="csX2" fmla="*/ 1408664 w 3877056"/>
              <a:gd name="csY2" fmla="*/ 0 h 27432"/>
              <a:gd name="csX3" fmla="*/ 2093610 w 3877056"/>
              <a:gd name="csY3" fmla="*/ 0 h 27432"/>
              <a:gd name="csX4" fmla="*/ 2623475 w 3877056"/>
              <a:gd name="csY4" fmla="*/ 0 h 27432"/>
              <a:gd name="csX5" fmla="*/ 3192109 w 3877056"/>
              <a:gd name="csY5" fmla="*/ 0 h 27432"/>
              <a:gd name="csX6" fmla="*/ 3877056 w 3877056"/>
              <a:gd name="csY6" fmla="*/ 0 h 27432"/>
              <a:gd name="csX7" fmla="*/ 3877056 w 3877056"/>
              <a:gd name="csY7" fmla="*/ 27432 h 27432"/>
              <a:gd name="csX8" fmla="*/ 3230880 w 3877056"/>
              <a:gd name="csY8" fmla="*/ 27432 h 27432"/>
              <a:gd name="csX9" fmla="*/ 2701016 w 3877056"/>
              <a:gd name="csY9" fmla="*/ 27432 h 27432"/>
              <a:gd name="csX10" fmla="*/ 2171151 w 3877056"/>
              <a:gd name="csY10" fmla="*/ 27432 h 27432"/>
              <a:gd name="csX11" fmla="*/ 1486205 w 3877056"/>
              <a:gd name="csY11" fmla="*/ 27432 h 27432"/>
              <a:gd name="csX12" fmla="*/ 917570 w 3877056"/>
              <a:gd name="csY12" fmla="*/ 27432 h 27432"/>
              <a:gd name="csX13" fmla="*/ 0 w 3877056"/>
              <a:gd name="csY13" fmla="*/ 27432 h 27432"/>
              <a:gd name="csX14" fmla="*/ 0 w 3877056"/>
              <a:gd name="csY14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877056" h="27432" fill="none" extrusionOk="0">
                <a:moveTo>
                  <a:pt x="0" y="0"/>
                </a:moveTo>
                <a:cubicBezTo>
                  <a:pt x="212376" y="-32836"/>
                  <a:pt x="570944" y="24926"/>
                  <a:pt x="723717" y="0"/>
                </a:cubicBezTo>
                <a:cubicBezTo>
                  <a:pt x="876490" y="-24926"/>
                  <a:pt x="1149502" y="-13047"/>
                  <a:pt x="1408664" y="0"/>
                </a:cubicBezTo>
                <a:cubicBezTo>
                  <a:pt x="1667826" y="13047"/>
                  <a:pt x="1931449" y="-10086"/>
                  <a:pt x="2093610" y="0"/>
                </a:cubicBezTo>
                <a:cubicBezTo>
                  <a:pt x="2255771" y="10086"/>
                  <a:pt x="2364217" y="17704"/>
                  <a:pt x="2623475" y="0"/>
                </a:cubicBezTo>
                <a:cubicBezTo>
                  <a:pt x="2882734" y="-17704"/>
                  <a:pt x="3039913" y="-18191"/>
                  <a:pt x="3192109" y="0"/>
                </a:cubicBezTo>
                <a:cubicBezTo>
                  <a:pt x="3344305" y="18191"/>
                  <a:pt x="3704655" y="9863"/>
                  <a:pt x="3877056" y="0"/>
                </a:cubicBezTo>
                <a:cubicBezTo>
                  <a:pt x="3876099" y="8431"/>
                  <a:pt x="3876707" y="14612"/>
                  <a:pt x="3877056" y="27432"/>
                </a:cubicBezTo>
                <a:cubicBezTo>
                  <a:pt x="3653020" y="26009"/>
                  <a:pt x="3480940" y="44647"/>
                  <a:pt x="3230880" y="27432"/>
                </a:cubicBezTo>
                <a:cubicBezTo>
                  <a:pt x="2980820" y="10217"/>
                  <a:pt x="2872670" y="48866"/>
                  <a:pt x="2701016" y="27432"/>
                </a:cubicBezTo>
                <a:cubicBezTo>
                  <a:pt x="2529362" y="5998"/>
                  <a:pt x="2364157" y="35954"/>
                  <a:pt x="2171151" y="27432"/>
                </a:cubicBezTo>
                <a:cubicBezTo>
                  <a:pt x="1978146" y="18910"/>
                  <a:pt x="1773461" y="38798"/>
                  <a:pt x="1486205" y="27432"/>
                </a:cubicBezTo>
                <a:cubicBezTo>
                  <a:pt x="1198949" y="16066"/>
                  <a:pt x="1139376" y="-574"/>
                  <a:pt x="917570" y="27432"/>
                </a:cubicBezTo>
                <a:cubicBezTo>
                  <a:pt x="695765" y="55438"/>
                  <a:pt x="293344" y="-5450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877056" h="27432" stroke="0" extrusionOk="0">
                <a:moveTo>
                  <a:pt x="0" y="0"/>
                </a:moveTo>
                <a:cubicBezTo>
                  <a:pt x="192669" y="-10137"/>
                  <a:pt x="331692" y="-29256"/>
                  <a:pt x="607405" y="0"/>
                </a:cubicBezTo>
                <a:cubicBezTo>
                  <a:pt x="883118" y="29256"/>
                  <a:pt x="907253" y="-6037"/>
                  <a:pt x="1137270" y="0"/>
                </a:cubicBezTo>
                <a:cubicBezTo>
                  <a:pt x="1367288" y="6037"/>
                  <a:pt x="1546023" y="-32212"/>
                  <a:pt x="1860987" y="0"/>
                </a:cubicBezTo>
                <a:cubicBezTo>
                  <a:pt x="2175951" y="32212"/>
                  <a:pt x="2298836" y="29855"/>
                  <a:pt x="2468392" y="0"/>
                </a:cubicBezTo>
                <a:cubicBezTo>
                  <a:pt x="2637949" y="-29855"/>
                  <a:pt x="2790821" y="13504"/>
                  <a:pt x="3075798" y="0"/>
                </a:cubicBezTo>
                <a:cubicBezTo>
                  <a:pt x="3360775" y="-13504"/>
                  <a:pt x="3584812" y="38899"/>
                  <a:pt x="3877056" y="0"/>
                </a:cubicBezTo>
                <a:cubicBezTo>
                  <a:pt x="3875701" y="9524"/>
                  <a:pt x="3875854" y="13975"/>
                  <a:pt x="3877056" y="27432"/>
                </a:cubicBezTo>
                <a:cubicBezTo>
                  <a:pt x="3651600" y="-703"/>
                  <a:pt x="3532844" y="44229"/>
                  <a:pt x="3230880" y="27432"/>
                </a:cubicBezTo>
                <a:cubicBezTo>
                  <a:pt x="2928916" y="10635"/>
                  <a:pt x="2860399" y="20237"/>
                  <a:pt x="2701016" y="27432"/>
                </a:cubicBezTo>
                <a:cubicBezTo>
                  <a:pt x="2541633" y="34627"/>
                  <a:pt x="2238516" y="40277"/>
                  <a:pt x="2054840" y="27432"/>
                </a:cubicBezTo>
                <a:cubicBezTo>
                  <a:pt x="1871164" y="14587"/>
                  <a:pt x="1583795" y="3252"/>
                  <a:pt x="1408664" y="27432"/>
                </a:cubicBezTo>
                <a:cubicBezTo>
                  <a:pt x="1233533" y="51612"/>
                  <a:pt x="956608" y="20984"/>
                  <a:pt x="801258" y="27432"/>
                </a:cubicBezTo>
                <a:cubicBezTo>
                  <a:pt x="645908" y="33880"/>
                  <a:pt x="165566" y="12646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936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6E9FA88B-AFEE-4852-B85E-7E7C8AF78BFF}"/>
              </a:ext>
            </a:extLst>
          </p:cNvPr>
          <p:cNvSpPr/>
          <p:nvPr userDrawn="1"/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02336"/>
            <a:ext cx="10515600" cy="1344168"/>
          </a:xfrm>
        </p:spPr>
        <p:txBody>
          <a:bodyPr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308AE94-7094-4D70-9812-D22ECD79C7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06356" y="3511296"/>
            <a:ext cx="731520" cy="73152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B505429-1B51-4AA8-8307-05F6447493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28716" y="3511296"/>
            <a:ext cx="731520" cy="73152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F3360D-2801-410A-A4E5-7AE529A3E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51076" y="3511296"/>
            <a:ext cx="731520" cy="73152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B745A5D6-A4E0-4308-9600-DE5E19572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216" y="4315968"/>
            <a:ext cx="3063240" cy="5486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C3466BB8-D955-4280-BA4D-66F3DC0341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62856" y="4315968"/>
            <a:ext cx="3063240" cy="54864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F829B8DE-3184-4E0A-AAD4-8F27B55DA9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40496" y="4315968"/>
            <a:ext cx="3063240" cy="54864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48033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186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14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31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8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4" r:id="rId5"/>
    <p:sldLayoutId id="2147483751" r:id="rId6"/>
    <p:sldLayoutId id="2147483752" r:id="rId7"/>
    <p:sldLayoutId id="2147483753" r:id="rId8"/>
    <p:sldLayoutId id="2147483724" r:id="rId9"/>
    <p:sldLayoutId id="2147483737" r:id="rId10"/>
    <p:sldLayoutId id="2147483755" r:id="rId11"/>
    <p:sldLayoutId id="2147483754" r:id="rId12"/>
    <p:sldLayoutId id="2147483756" r:id="rId13"/>
    <p:sldLayoutId id="2147483739" r:id="rId14"/>
    <p:sldLayoutId id="2147483740" r:id="rId15"/>
    <p:sldLayoutId id="2147483741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B3DD-35BD-42F7-9AD7-7F3402B26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3472" y="1472184"/>
            <a:ext cx="7077456" cy="2898648"/>
          </a:xfrm>
        </p:spPr>
        <p:txBody>
          <a:bodyPr/>
          <a:lstStyle/>
          <a:p>
            <a:r>
              <a:rPr lang="en-US" sz="8800" dirty="0">
                <a:solidFill>
                  <a:schemeClr val="bg1"/>
                </a:solidFill>
              </a:rPr>
              <a:t> App instructions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A2D86-784C-417D-9AD4-AF18311FBC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How to get started using our new (and first) app!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37954-E78C-7409-1278-739FD6585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69552" y="5207886"/>
            <a:ext cx="1396250" cy="1650114"/>
          </a:xfrm>
          <a:prstGeom prst="rect">
            <a:avLst/>
          </a:prstGeom>
        </p:spPr>
      </p:pic>
      <p:pic>
        <p:nvPicPr>
          <p:cNvPr id="11" name="Graphic 10" descr="Smart Phone with solid fill">
            <a:extLst>
              <a:ext uri="{FF2B5EF4-FFF2-40B4-BE49-F238E27FC236}">
                <a16:creationId xmlns:a16="http://schemas.microsoft.com/office/drawing/2014/main" id="{0F8A8C2E-B734-1D21-568D-44BA3A47CF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2479" y="5943600"/>
            <a:ext cx="914400" cy="914400"/>
          </a:xfrm>
          <a:prstGeom prst="rect">
            <a:avLst/>
          </a:prstGeom>
        </p:spPr>
      </p:pic>
      <p:pic>
        <p:nvPicPr>
          <p:cNvPr id="13" name="Graphic 12" descr="Smart Phone with solid fill">
            <a:extLst>
              <a:ext uri="{FF2B5EF4-FFF2-40B4-BE49-F238E27FC236}">
                <a16:creationId xmlns:a16="http://schemas.microsoft.com/office/drawing/2014/main" id="{F6B87BED-A848-CDA0-83AF-ACB9FEEB0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12343" y="5943600"/>
            <a:ext cx="91440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984F02C-9F79-733B-D458-4811FFE9B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014" y="105918"/>
            <a:ext cx="4505325" cy="281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7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4A1D1-DD07-4DD2-A527-4B1F52D6A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Downloading the App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E8896-AA49-4FBF-8BB1-9480E622D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1303020"/>
            <a:ext cx="4992624" cy="425196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sz="5100" dirty="0"/>
              <a:t>1. Find and open the </a:t>
            </a:r>
            <a:r>
              <a:rPr lang="en-US" sz="5100" b="1" dirty="0"/>
              <a:t>App Store</a:t>
            </a:r>
            <a:r>
              <a:rPr lang="en-US" sz="5100" dirty="0"/>
              <a:t> on an iPhone</a:t>
            </a:r>
            <a:br>
              <a:rPr lang="en-US" sz="5100" dirty="0"/>
            </a:br>
            <a:r>
              <a:rPr lang="en-US" sz="5100" i="1" dirty="0"/>
              <a:t>(or the </a:t>
            </a:r>
            <a:r>
              <a:rPr lang="en-US" sz="5100" b="1" i="1" dirty="0"/>
              <a:t>Google Play Store</a:t>
            </a:r>
            <a:r>
              <a:rPr lang="en-US" sz="5100" i="1" dirty="0"/>
              <a:t> if you use an Android phone).</a:t>
            </a:r>
            <a:endParaRPr lang="en-US" sz="5100" dirty="0"/>
          </a:p>
          <a:p>
            <a:pPr lvl="0"/>
            <a:r>
              <a:rPr lang="en-US" sz="5100" dirty="0"/>
              <a:t>2. At the top of the screen, tap the </a:t>
            </a:r>
            <a:r>
              <a:rPr lang="en-US" sz="5100" b="1" dirty="0"/>
              <a:t>search box</a:t>
            </a:r>
            <a:r>
              <a:rPr lang="en-US" sz="5100" dirty="0"/>
              <a:t> and type</a:t>
            </a:r>
            <a:br>
              <a:rPr lang="en-US" sz="5100" dirty="0"/>
            </a:br>
            <a:r>
              <a:rPr lang="en-US" sz="5100" b="1" dirty="0"/>
              <a:t>Lonesome Pine Regional Library</a:t>
            </a:r>
            <a:r>
              <a:rPr lang="en-US" sz="5100" dirty="0"/>
              <a:t>.</a:t>
            </a:r>
          </a:p>
          <a:p>
            <a:pPr lvl="0"/>
            <a:r>
              <a:rPr lang="en-US" sz="5100" dirty="0"/>
              <a:t>3. When you see the library app, tap </a:t>
            </a:r>
            <a:r>
              <a:rPr lang="en-US" sz="5100" b="1" dirty="0"/>
              <a:t>Download</a:t>
            </a:r>
            <a:r>
              <a:rPr lang="en-US" sz="5100" dirty="0"/>
              <a:t> or </a:t>
            </a:r>
            <a:r>
              <a:rPr lang="en-US" sz="5100" b="1" dirty="0"/>
              <a:t>Install</a:t>
            </a:r>
            <a:r>
              <a:rPr lang="en-US" sz="5100" dirty="0"/>
              <a:t>.</a:t>
            </a:r>
          </a:p>
          <a:p>
            <a:pPr lvl="0"/>
            <a:r>
              <a:rPr lang="en-US" sz="5100" dirty="0"/>
              <a:t>4. Open the app to proceed to login. </a:t>
            </a:r>
          </a:p>
          <a:p>
            <a:pPr lvl="0"/>
            <a:r>
              <a:rPr lang="en-US" sz="5100" dirty="0"/>
              <a:t>*After downloading, the app may ask about </a:t>
            </a:r>
            <a:r>
              <a:rPr lang="en-US" sz="5100" b="1" dirty="0"/>
              <a:t>location access</a:t>
            </a:r>
            <a:r>
              <a:rPr lang="en-US" sz="5100" dirty="0"/>
              <a:t>.</a:t>
            </a:r>
          </a:p>
          <a:p>
            <a:pPr lvl="1"/>
            <a:r>
              <a:rPr lang="en-US" sz="5100" dirty="0"/>
              <a:t>Please select </a:t>
            </a:r>
            <a:r>
              <a:rPr lang="en-US" sz="5100" b="1" dirty="0"/>
              <a:t>“Allow”</a:t>
            </a:r>
            <a:r>
              <a:rPr lang="en-US" sz="5100" dirty="0"/>
              <a:t> or </a:t>
            </a:r>
            <a:r>
              <a:rPr lang="en-US" sz="5100" b="1" dirty="0"/>
              <a:t>“Only when using the app.”</a:t>
            </a:r>
            <a:endParaRPr lang="en-US" sz="5100" dirty="0"/>
          </a:p>
          <a:p>
            <a:pPr lvl="1"/>
            <a:r>
              <a:rPr lang="en-US" sz="5100" dirty="0"/>
              <a:t>This helps the app show the libraries closest to you.*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C8496-0D63-4559-BFA5-683F5780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42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05A4B-3700-E277-6241-0DD4FB722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B7D41-BD65-4633-E0B5-84BC0B5A4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Signing 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ED4E5-F201-6A32-00DD-03E2796D0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1303020"/>
            <a:ext cx="4992624" cy="425196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/>
              <a:t>1. Look for the </a:t>
            </a:r>
            <a:r>
              <a:rPr lang="en-US" b="1" dirty="0"/>
              <a:t>menu button</a:t>
            </a:r>
            <a:r>
              <a:rPr lang="en-US" dirty="0"/>
              <a:t> (three lines ☰) near the top corner and tap it.</a:t>
            </a:r>
          </a:p>
          <a:p>
            <a:pPr lvl="0"/>
            <a:r>
              <a:rPr lang="en-US" dirty="0"/>
              <a:t>2. Tap </a:t>
            </a:r>
            <a:r>
              <a:rPr lang="en-US" b="1" dirty="0"/>
              <a:t>Sign In</a:t>
            </a:r>
            <a:r>
              <a:rPr lang="en-US" dirty="0"/>
              <a:t> and select continue or the scan barcode button</a:t>
            </a:r>
          </a:p>
          <a:p>
            <a:pPr lvl="0"/>
            <a:r>
              <a:rPr lang="en-US" dirty="0"/>
              <a:t>You will be asked for your </a:t>
            </a:r>
            <a:r>
              <a:rPr lang="en-US" b="1" dirty="0"/>
              <a:t>library card number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You can </a:t>
            </a:r>
            <a:r>
              <a:rPr lang="en-US" b="1" dirty="0"/>
              <a:t>type the numbers</a:t>
            </a:r>
            <a:r>
              <a:rPr lang="en-US" dirty="0"/>
              <a:t> from the back of your library card, </a:t>
            </a:r>
            <a:r>
              <a:rPr lang="en-US" b="1" dirty="0"/>
              <a:t>or</a:t>
            </a:r>
            <a:endParaRPr lang="en-US" dirty="0"/>
          </a:p>
          <a:p>
            <a:pPr lvl="1"/>
            <a:r>
              <a:rPr lang="en-US" dirty="0"/>
              <a:t>Use the camera option to </a:t>
            </a:r>
            <a:r>
              <a:rPr lang="en-US" b="1" dirty="0"/>
              <a:t>scan the barcode</a:t>
            </a:r>
            <a:r>
              <a:rPr lang="en-US" dirty="0"/>
              <a:t> on the card.</a:t>
            </a:r>
          </a:p>
          <a:p>
            <a:pPr lvl="0"/>
            <a:r>
              <a:rPr lang="en-US" dirty="0"/>
              <a:t>3. When asked for a </a:t>
            </a:r>
            <a:r>
              <a:rPr lang="en-US" b="1" dirty="0"/>
              <a:t>PIN</a:t>
            </a:r>
            <a:r>
              <a:rPr lang="en-US" dirty="0"/>
              <a:t>, enter the </a:t>
            </a:r>
            <a:r>
              <a:rPr lang="en-US" b="1" dirty="0"/>
              <a:t>last four digits of your library card number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1DF72-E0D3-DCB9-3182-25505526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47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03105-9C44-6067-58B5-6DD4E5AB0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870F-5C94-9D83-A66C-CEE33B6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Turning On Notifications</a:t>
            </a:r>
            <a:r>
              <a:rPr lang="en-US" sz="3200" dirty="0"/>
              <a:t> (reminders and library updates.)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A2BBD-FE4F-FA40-EC80-B0B9DFAF2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1303020"/>
            <a:ext cx="4992624" cy="425196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1.	Look for the menu button (three lines ☰) near the top corner and tap it.</a:t>
            </a:r>
          </a:p>
          <a:p>
            <a:pPr lvl="0"/>
            <a:r>
              <a:rPr lang="en-US" dirty="0"/>
              <a:t>2.	Tap Preferences.</a:t>
            </a:r>
          </a:p>
          <a:p>
            <a:pPr lvl="0"/>
            <a:r>
              <a:rPr lang="en-US" dirty="0"/>
              <a:t>3.	Turn on Library News.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F435D-6EA1-7F76-9B43-54848CBF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98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CAEC-AE3F-EC3E-800F-13AF4C4F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64BA-2C9A-4A08-88BA-E658668C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Double checking that notifications are on </a:t>
            </a:r>
            <a:r>
              <a:rPr lang="en-US" sz="3200" b="1" dirty="0"/>
              <a:t>(Very Important)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D3A10-7413-4459-AB5A-89FF4B510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1303020"/>
            <a:ext cx="4992624" cy="425196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1. Open your phone’s </a:t>
            </a:r>
            <a:r>
              <a:rPr lang="en-US" b="1" dirty="0"/>
              <a:t>Settings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2. Tap </a:t>
            </a:r>
            <a:r>
              <a:rPr lang="en-US" b="1" dirty="0"/>
              <a:t>Notifications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3. Find the </a:t>
            </a:r>
            <a:r>
              <a:rPr lang="en-US" b="1" dirty="0"/>
              <a:t>library app</a:t>
            </a:r>
            <a:r>
              <a:rPr lang="en-US" dirty="0"/>
              <a:t> in the list and be sure notifications are </a:t>
            </a:r>
            <a:r>
              <a:rPr lang="en-US" b="1" dirty="0"/>
              <a:t>turned ON</a:t>
            </a:r>
            <a:r>
              <a:rPr lang="en-US" dirty="0"/>
              <a:t>.</a:t>
            </a:r>
          </a:p>
          <a:p>
            <a:r>
              <a:rPr lang="en-US" dirty="0"/>
              <a:t>4. This allows the library to send helpful reminders, news, and updates to your phone.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27173-36FA-6C1D-C48E-6C4DE998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45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683CD-059C-4A3C-8337-1053A0665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Using the App Features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3B7BE-39F6-40AC-AB8F-9F8D5C70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0A5F81-EE45-46FC-B164-639C4AA869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What does it do?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6200D4-991E-BA6D-ED93-F760006E4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973" y="4273153"/>
            <a:ext cx="1396105" cy="1652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9D0701-2F1F-E5BC-7321-899BFFF4B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47" y="2541953"/>
            <a:ext cx="914479" cy="914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5CD008-DF74-B403-2394-AA45B67D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4960" y="2541952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05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14336-8F32-D58B-5801-371B84D17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2E7B-AAE7-8BAD-984D-16426E4E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My Account</a:t>
            </a:r>
            <a:br>
              <a:rPr lang="en-US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5FD39-8E86-E194-FAF5-EC07F71DB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1303020"/>
            <a:ext cx="4992624" cy="425196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Under </a:t>
            </a:r>
            <a:r>
              <a:rPr lang="en-US" b="1" dirty="0"/>
              <a:t>My Account</a:t>
            </a:r>
            <a:r>
              <a:rPr lang="en-US" dirty="0"/>
              <a:t>, you can see: </a:t>
            </a:r>
          </a:p>
          <a:p>
            <a:pPr lvl="1"/>
            <a:r>
              <a:rPr lang="en-US" dirty="0"/>
              <a:t>Books you have checked out</a:t>
            </a:r>
          </a:p>
          <a:p>
            <a:pPr lvl="1"/>
            <a:r>
              <a:rPr lang="en-US" dirty="0"/>
              <a:t>Items on hold</a:t>
            </a:r>
          </a:p>
          <a:p>
            <a:pPr lvl="1"/>
            <a:r>
              <a:rPr lang="en-US" dirty="0"/>
              <a:t>Any fines or fees</a:t>
            </a:r>
          </a:p>
          <a:p>
            <a:pPr lvl="0"/>
            <a:r>
              <a:rPr lang="en-US" dirty="0"/>
              <a:t>Tap the </a:t>
            </a:r>
            <a:r>
              <a:rPr lang="en-US" b="1" dirty="0"/>
              <a:t>Fox icon</a:t>
            </a:r>
            <a:r>
              <a:rPr lang="en-US" dirty="0"/>
              <a:t> to view your account details.</a:t>
            </a:r>
          </a:p>
          <a:p>
            <a:pPr lvl="0"/>
            <a:r>
              <a:rPr lang="en-US" dirty="0"/>
              <a:t>Tap any of the words like “holds, fines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err="1"/>
              <a:t>ect</a:t>
            </a:r>
            <a:r>
              <a:rPr lang="en-US" dirty="0"/>
              <a:t>,” again for more information.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0AA5A-B521-A7E9-6CA1-99370339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7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45E47-7DD8-91B7-F14E-A483313D4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Downloadable Books &amp; Magazines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9AD08-1394-A023-5930-1C15A4B90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There is a section called </a:t>
            </a:r>
            <a:r>
              <a:rPr lang="en-US" b="1" dirty="0" err="1"/>
              <a:t>Downloadables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This takes you to: </a:t>
            </a:r>
          </a:p>
          <a:p>
            <a:pPr lvl="1"/>
            <a:r>
              <a:rPr lang="en-US" dirty="0"/>
              <a:t>eBooks</a:t>
            </a:r>
          </a:p>
          <a:p>
            <a:pPr lvl="1"/>
            <a:r>
              <a:rPr lang="en-US" dirty="0"/>
              <a:t>Audiobooks</a:t>
            </a:r>
          </a:p>
          <a:p>
            <a:pPr lvl="1"/>
            <a:r>
              <a:rPr lang="en-US" dirty="0"/>
              <a:t>Magazines</a:t>
            </a:r>
          </a:p>
          <a:p>
            <a:pPr lvl="1"/>
            <a:r>
              <a:rPr lang="en-US" dirty="0"/>
              <a:t>And more</a:t>
            </a:r>
          </a:p>
          <a:p>
            <a:pPr lvl="0"/>
            <a:r>
              <a:rPr lang="en-US" dirty="0"/>
              <a:t>These items can be enjoyed right on your device.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06DA0-F87B-4FCE-D637-CA9A6710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135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5EF72-B7BC-6ABA-59FF-9F514E29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Barcode Scanner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FF0D7-8860-B764-0B66-74999F9D2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en-US" sz="11200" dirty="0"/>
              <a:t>The </a:t>
            </a:r>
            <a:r>
              <a:rPr lang="en-US" sz="11200" b="1" dirty="0"/>
              <a:t>ISBN Barcode Scanner</a:t>
            </a:r>
            <a:r>
              <a:rPr lang="en-US" sz="11200" dirty="0"/>
              <a:t> lets you scan: </a:t>
            </a:r>
          </a:p>
          <a:p>
            <a:pPr lvl="1"/>
            <a:r>
              <a:rPr lang="en-US" sz="11200" dirty="0"/>
              <a:t>Books</a:t>
            </a:r>
          </a:p>
          <a:p>
            <a:pPr lvl="1"/>
            <a:r>
              <a:rPr lang="en-US" sz="11200" dirty="0"/>
              <a:t>DVDs</a:t>
            </a:r>
          </a:p>
          <a:p>
            <a:pPr lvl="1"/>
            <a:r>
              <a:rPr lang="en-US" sz="11200" dirty="0"/>
              <a:t>Video games</a:t>
            </a:r>
          </a:p>
          <a:p>
            <a:pPr lvl="1"/>
            <a:r>
              <a:rPr lang="en-US" sz="11200" dirty="0"/>
              <a:t>Tonies</a:t>
            </a:r>
          </a:p>
          <a:p>
            <a:pPr lvl="0"/>
            <a:r>
              <a:rPr lang="en-US" sz="11200" dirty="0"/>
              <a:t>You can scan items at: </a:t>
            </a:r>
          </a:p>
          <a:p>
            <a:pPr lvl="1"/>
            <a:r>
              <a:rPr lang="en-US" sz="11200" dirty="0"/>
              <a:t>A grocery store</a:t>
            </a:r>
          </a:p>
          <a:p>
            <a:pPr lvl="1"/>
            <a:r>
              <a:rPr lang="en-US" sz="11200" dirty="0"/>
              <a:t>A friend’s house</a:t>
            </a:r>
          </a:p>
          <a:p>
            <a:pPr lvl="1"/>
            <a:r>
              <a:rPr lang="en-US" sz="11200" dirty="0"/>
              <a:t>School</a:t>
            </a:r>
          </a:p>
          <a:p>
            <a:pPr lvl="1"/>
            <a:r>
              <a:rPr lang="en-US" sz="11200" dirty="0"/>
              <a:t>Anywhere</a:t>
            </a:r>
          </a:p>
          <a:p>
            <a:pPr lvl="0"/>
            <a:r>
              <a:rPr lang="en-US" sz="11200" dirty="0"/>
              <a:t>The app will tell you if the library has that item.</a:t>
            </a:r>
            <a:br>
              <a:rPr lang="en-US" sz="11200" dirty="0"/>
            </a:br>
            <a:r>
              <a:rPr lang="en-US" sz="11200" dirty="0"/>
              <a:t>This can save money and help you find materials easily.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474C8-C640-8EB6-41A0-1AD4DEA10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67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37EE5-AA0C-A4C6-8CA5-F2F7EA59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Notifications Help Menu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3263F-3011-E163-9A10-AACE0BA4F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There is a menu with instructions on turning on notifications.</a:t>
            </a:r>
          </a:p>
          <a:p>
            <a:pPr lvl="0"/>
            <a:r>
              <a:rPr lang="en-US" dirty="0"/>
              <a:t>This includes alerts for: </a:t>
            </a:r>
          </a:p>
          <a:p>
            <a:pPr lvl="1"/>
            <a:r>
              <a:rPr lang="en-US" dirty="0"/>
              <a:t>Holds</a:t>
            </a:r>
          </a:p>
          <a:p>
            <a:pPr lvl="1"/>
            <a:r>
              <a:rPr lang="en-US" dirty="0"/>
              <a:t>Due dates</a:t>
            </a:r>
          </a:p>
          <a:p>
            <a:pPr lvl="1"/>
            <a:r>
              <a:rPr lang="en-US" dirty="0"/>
              <a:t>Library closures</a:t>
            </a:r>
          </a:p>
          <a:p>
            <a:pPr lvl="1"/>
            <a:r>
              <a:rPr lang="en-US" dirty="0"/>
              <a:t>Events and programs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56C05-0711-B55E-C233-8F0880D8B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96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4008-8083-3E7A-7CE7-F0BB25A08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Databases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D7609-5369-460F-BB0F-F77FFDEF8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This section links to the library’s website.</a:t>
            </a:r>
          </a:p>
          <a:p>
            <a:pPr lvl="0"/>
            <a:r>
              <a:rPr lang="en-US" dirty="0"/>
              <a:t>To find them: </a:t>
            </a:r>
          </a:p>
          <a:p>
            <a:pPr lvl="1"/>
            <a:r>
              <a:rPr lang="en-US" dirty="0"/>
              <a:t>Tap the </a:t>
            </a:r>
            <a:r>
              <a:rPr lang="en-US" b="1" dirty="0"/>
              <a:t>globe icon</a:t>
            </a:r>
            <a:endParaRPr lang="en-US" dirty="0"/>
          </a:p>
          <a:p>
            <a:pPr lvl="1"/>
            <a:r>
              <a:rPr lang="en-US" dirty="0"/>
              <a:t>Then tap </a:t>
            </a:r>
            <a:r>
              <a:rPr lang="en-US" b="1" dirty="0"/>
              <a:t>Databases</a:t>
            </a:r>
            <a:endParaRPr lang="en-US" dirty="0"/>
          </a:p>
          <a:p>
            <a:pPr lvl="0"/>
            <a:r>
              <a:rPr lang="en-US" dirty="0"/>
              <a:t>Databases offer helpful research and information resources.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AE70D-60CD-63AC-3C29-93E4F55CA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200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4538-E378-2A5E-A66A-C4F3875B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Nearest Libraries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933BC-1233-2006-3BE0-F6329353B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This shows libraries closest to you.</a:t>
            </a:r>
          </a:p>
          <a:p>
            <a:pPr lvl="0"/>
            <a:r>
              <a:rPr lang="en-US" dirty="0"/>
              <a:t>Location access must be turned on.</a:t>
            </a:r>
          </a:p>
          <a:p>
            <a:pPr lvl="0"/>
            <a:r>
              <a:rPr lang="en-US" dirty="0"/>
              <a:t>Tap a library to see: </a:t>
            </a:r>
          </a:p>
          <a:p>
            <a:pPr lvl="1"/>
            <a:r>
              <a:rPr lang="en-US" dirty="0"/>
              <a:t>Hours</a:t>
            </a:r>
          </a:p>
          <a:p>
            <a:pPr lvl="1"/>
            <a:r>
              <a:rPr lang="en-US" dirty="0"/>
              <a:t>Phone number</a:t>
            </a:r>
          </a:p>
          <a:p>
            <a:pPr lvl="1"/>
            <a:r>
              <a:rPr lang="en-US" dirty="0"/>
              <a:t>Directions on a map</a:t>
            </a:r>
          </a:p>
          <a:p>
            <a:pPr lvl="1"/>
            <a:r>
              <a:rPr lang="en-US" dirty="0"/>
              <a:t>Website information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97CCF-FAC3-60DA-0CEF-8CF3E472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34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63064-031B-70AF-50DF-3C87A093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Events Calendar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8E63D-6CA9-CC70-2ACC-A161C3F5A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The </a:t>
            </a:r>
            <a:r>
              <a:rPr lang="en-US" b="1" dirty="0"/>
              <a:t>Events Calendar</a:t>
            </a:r>
            <a:r>
              <a:rPr lang="en-US" dirty="0"/>
              <a:t> shows upcoming programs.</a:t>
            </a:r>
          </a:p>
          <a:p>
            <a:pPr lvl="0"/>
            <a:r>
              <a:rPr lang="en-US" dirty="0"/>
              <a:t>You may: </a:t>
            </a:r>
          </a:p>
          <a:p>
            <a:pPr lvl="1"/>
            <a:r>
              <a:rPr lang="en-US" dirty="0"/>
              <a:t>Select a specific branch, or</a:t>
            </a:r>
          </a:p>
          <a:p>
            <a:pPr lvl="1"/>
            <a:r>
              <a:rPr lang="en-US" dirty="0"/>
              <a:t>Scroll down to see events for the regional office 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4701-B967-64A1-D64A-9CCAD9CEC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418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587F6-6E0B-EA1E-1FCC-7B4DF72D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8D3DB-EB84-A2A0-144A-87B09844D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Bottom of the app page has links to the libraries Facebook and Instagram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6E8E7-E564-DDC1-0F78-30FD58F1C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26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88C94-61BF-D6C5-7063-E599D533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	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3CECD-9789-BE83-39AD-28124FC5F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-Questions?</a:t>
            </a:r>
          </a:p>
          <a:p>
            <a:r>
              <a:rPr lang="en-US" dirty="0"/>
              <a:t>-Comments?</a:t>
            </a:r>
          </a:p>
          <a:p>
            <a:r>
              <a:rPr lang="en-US" dirty="0"/>
              <a:t>-Concerns?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A2C41-5D68-C878-8556-7BC1CF84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851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87C619C-EBAB-488E-96B9-153AA4C9B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30DA1C1-36FD-41D8-9826-EE797BF39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53312" cy="6858000"/>
          </a:xfrm>
          <a:custGeom>
            <a:avLst/>
            <a:gdLst>
              <a:gd name="connsiteX0" fmla="*/ 0 w 7433452"/>
              <a:gd name="connsiteY0" fmla="*/ 0 h 6858000"/>
              <a:gd name="connsiteX1" fmla="*/ 1592736 w 7433452"/>
              <a:gd name="connsiteY1" fmla="*/ 0 h 6858000"/>
              <a:gd name="connsiteX2" fmla="*/ 2171700 w 7433452"/>
              <a:gd name="connsiteY2" fmla="*/ 0 h 6858000"/>
              <a:gd name="connsiteX3" fmla="*/ 2762696 w 7433452"/>
              <a:gd name="connsiteY3" fmla="*/ 0 h 6858000"/>
              <a:gd name="connsiteX4" fmla="*/ 2829254 w 7433452"/>
              <a:gd name="connsiteY4" fmla="*/ 0 h 6858000"/>
              <a:gd name="connsiteX5" fmla="*/ 7415310 w 7433452"/>
              <a:gd name="connsiteY5" fmla="*/ 0 h 6858000"/>
              <a:gd name="connsiteX6" fmla="*/ 7405703 w 7433452"/>
              <a:gd name="connsiteY6" fmla="*/ 94814 h 6858000"/>
              <a:gd name="connsiteX7" fmla="*/ 7410754 w 7433452"/>
              <a:gd name="connsiteY7" fmla="*/ 421796 h 6858000"/>
              <a:gd name="connsiteX8" fmla="*/ 7414688 w 7433452"/>
              <a:gd name="connsiteY8" fmla="*/ 812192 h 6858000"/>
              <a:gd name="connsiteX9" fmla="*/ 7395017 w 7433452"/>
              <a:gd name="connsiteY9" fmla="*/ 1113642 h 6858000"/>
              <a:gd name="connsiteX10" fmla="*/ 7422810 w 7433452"/>
              <a:gd name="connsiteY10" fmla="*/ 1796708 h 6858000"/>
              <a:gd name="connsiteX11" fmla="*/ 7421161 w 7433452"/>
              <a:gd name="connsiteY11" fmla="*/ 2327333 h 6858000"/>
              <a:gd name="connsiteX12" fmla="*/ 7412023 w 7433452"/>
              <a:gd name="connsiteY12" fmla="*/ 2784280 h 6858000"/>
              <a:gd name="connsiteX13" fmla="*/ 7417480 w 7433452"/>
              <a:gd name="connsiteY13" fmla="*/ 2985458 h 6858000"/>
              <a:gd name="connsiteX14" fmla="*/ 7403774 w 7433452"/>
              <a:gd name="connsiteY14" fmla="*/ 3531096 h 6858000"/>
              <a:gd name="connsiteX15" fmla="*/ 7414307 w 7433452"/>
              <a:gd name="connsiteY15" fmla="*/ 4336830 h 6858000"/>
              <a:gd name="connsiteX16" fmla="*/ 7413419 w 7433452"/>
              <a:gd name="connsiteY16" fmla="*/ 5026893 h 6858000"/>
              <a:gd name="connsiteX17" fmla="*/ 7417734 w 7433452"/>
              <a:gd name="connsiteY17" fmla="*/ 5252632 h 6858000"/>
              <a:gd name="connsiteX18" fmla="*/ 7417734 w 7433452"/>
              <a:gd name="connsiteY18" fmla="*/ 5466282 h 6858000"/>
              <a:gd name="connsiteX19" fmla="*/ 7379659 w 7433452"/>
              <a:gd name="connsiteY19" fmla="*/ 6121225 h 6858000"/>
              <a:gd name="connsiteX20" fmla="*/ 7395115 w 7433452"/>
              <a:gd name="connsiteY20" fmla="*/ 6708907 h 6858000"/>
              <a:gd name="connsiteX21" fmla="*/ 7412408 w 7433452"/>
              <a:gd name="connsiteY21" fmla="*/ 6858000 h 6858000"/>
              <a:gd name="connsiteX22" fmla="*/ 2829254 w 7433452"/>
              <a:gd name="connsiteY22" fmla="*/ 6858000 h 6858000"/>
              <a:gd name="connsiteX23" fmla="*/ 2762696 w 7433452"/>
              <a:gd name="connsiteY23" fmla="*/ 6858000 h 6858000"/>
              <a:gd name="connsiteX24" fmla="*/ 2171700 w 7433452"/>
              <a:gd name="connsiteY24" fmla="*/ 6858000 h 6858000"/>
              <a:gd name="connsiteX25" fmla="*/ 1592736 w 7433452"/>
              <a:gd name="connsiteY25" fmla="*/ 6858000 h 6858000"/>
              <a:gd name="connsiteX26" fmla="*/ 0 w 7433452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33452" h="6858000">
                <a:moveTo>
                  <a:pt x="0" y="0"/>
                </a:moveTo>
                <a:lnTo>
                  <a:pt x="1592736" y="0"/>
                </a:lnTo>
                <a:lnTo>
                  <a:pt x="2171700" y="0"/>
                </a:lnTo>
                <a:lnTo>
                  <a:pt x="2762696" y="0"/>
                </a:lnTo>
                <a:lnTo>
                  <a:pt x="2829254" y="0"/>
                </a:lnTo>
                <a:lnTo>
                  <a:pt x="7415310" y="0"/>
                </a:lnTo>
                <a:lnTo>
                  <a:pt x="7405703" y="94814"/>
                </a:lnTo>
                <a:cubicBezTo>
                  <a:pt x="7398856" y="203629"/>
                  <a:pt x="7403520" y="312712"/>
                  <a:pt x="7410754" y="421796"/>
                </a:cubicBezTo>
                <a:cubicBezTo>
                  <a:pt x="7421580" y="551656"/>
                  <a:pt x="7422900" y="682144"/>
                  <a:pt x="7414688" y="812192"/>
                </a:cubicBezTo>
                <a:cubicBezTo>
                  <a:pt x="7406693" y="912591"/>
                  <a:pt x="7397682" y="1012988"/>
                  <a:pt x="7395017" y="1113642"/>
                </a:cubicBezTo>
                <a:cubicBezTo>
                  <a:pt x="7388670" y="1342689"/>
                  <a:pt x="7407708" y="1569316"/>
                  <a:pt x="7422810" y="1796708"/>
                </a:cubicBezTo>
                <a:cubicBezTo>
                  <a:pt x="7434487" y="1973710"/>
                  <a:pt x="7439944" y="2150457"/>
                  <a:pt x="7421161" y="2327333"/>
                </a:cubicBezTo>
                <a:cubicBezTo>
                  <a:pt x="7405170" y="2479266"/>
                  <a:pt x="7396793" y="2631453"/>
                  <a:pt x="7412023" y="2784280"/>
                </a:cubicBezTo>
                <a:cubicBezTo>
                  <a:pt x="7418749" y="2851085"/>
                  <a:pt x="7425984" y="2918653"/>
                  <a:pt x="7417480" y="2985458"/>
                </a:cubicBezTo>
                <a:cubicBezTo>
                  <a:pt x="7394508" y="3167039"/>
                  <a:pt x="7398063" y="3349132"/>
                  <a:pt x="7403774" y="3531096"/>
                </a:cubicBezTo>
                <a:cubicBezTo>
                  <a:pt x="7412277" y="3799715"/>
                  <a:pt x="7426364" y="4067954"/>
                  <a:pt x="7414307" y="4336830"/>
                </a:cubicBezTo>
                <a:cubicBezTo>
                  <a:pt x="7404027" y="4566639"/>
                  <a:pt x="7420653" y="4796831"/>
                  <a:pt x="7413419" y="5026893"/>
                </a:cubicBezTo>
                <a:cubicBezTo>
                  <a:pt x="7410982" y="5102162"/>
                  <a:pt x="7412429" y="5177504"/>
                  <a:pt x="7417734" y="5252632"/>
                </a:cubicBezTo>
                <a:cubicBezTo>
                  <a:pt x="7424271" y="5323700"/>
                  <a:pt x="7424271" y="5395213"/>
                  <a:pt x="7417734" y="5466282"/>
                </a:cubicBezTo>
                <a:cubicBezTo>
                  <a:pt x="7393239" y="5683875"/>
                  <a:pt x="7383214" y="5902486"/>
                  <a:pt x="7379659" y="6121225"/>
                </a:cubicBezTo>
                <a:cubicBezTo>
                  <a:pt x="7376423" y="6317442"/>
                  <a:pt x="7378041" y="6513586"/>
                  <a:pt x="7395115" y="6708907"/>
                </a:cubicBezTo>
                <a:lnTo>
                  <a:pt x="7412408" y="6858000"/>
                </a:lnTo>
                <a:lnTo>
                  <a:pt x="2829254" y="6858000"/>
                </a:lnTo>
                <a:lnTo>
                  <a:pt x="2762696" y="6858000"/>
                </a:lnTo>
                <a:lnTo>
                  <a:pt x="2171700" y="6858000"/>
                </a:lnTo>
                <a:lnTo>
                  <a:pt x="15927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99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A8EE66-B084-7269-A311-2B9952DD1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" y="283464"/>
            <a:ext cx="6709601" cy="391426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4600" dirty="0">
                <a:solidFill>
                  <a:schemeClr val="bg1"/>
                </a:solidFill>
              </a:rPr>
            </a:br>
            <a:br>
              <a:rPr lang="en-US" sz="4600" dirty="0">
                <a:solidFill>
                  <a:schemeClr val="bg1"/>
                </a:solidFill>
              </a:rPr>
            </a:br>
            <a:br>
              <a:rPr lang="en-US" sz="4600" dirty="0">
                <a:solidFill>
                  <a:schemeClr val="bg1"/>
                </a:solidFill>
              </a:rPr>
            </a:br>
            <a:br>
              <a:rPr lang="en-US" sz="4600" dirty="0">
                <a:solidFill>
                  <a:schemeClr val="bg1"/>
                </a:solidFill>
              </a:rPr>
            </a:br>
            <a:br>
              <a:rPr lang="en-US" sz="4600" dirty="0">
                <a:solidFill>
                  <a:schemeClr val="bg1"/>
                </a:solidFill>
              </a:rPr>
            </a:br>
            <a:br>
              <a:rPr lang="en-US" sz="6700" dirty="0">
                <a:solidFill>
                  <a:schemeClr val="bg1"/>
                </a:solidFill>
              </a:rPr>
            </a:br>
            <a:r>
              <a:rPr lang="en-US" sz="6700" dirty="0">
                <a:solidFill>
                  <a:schemeClr val="bg1"/>
                </a:solidFill>
              </a:rPr>
              <a:t>Thank you!!!! Please</a:t>
            </a:r>
            <a:br>
              <a:rPr lang="en-US" sz="6700" dirty="0">
                <a:solidFill>
                  <a:schemeClr val="bg1"/>
                </a:solidFill>
              </a:rPr>
            </a:br>
            <a:r>
              <a:rPr lang="en-US" sz="6700" dirty="0">
                <a:solidFill>
                  <a:schemeClr val="bg1"/>
                </a:solidFill>
              </a:rPr>
              <a:t>Tell your friends, family, co-workers, and others in your community</a:t>
            </a:r>
            <a:r>
              <a:rPr lang="en-US" sz="4600" dirty="0">
                <a:solidFill>
                  <a:schemeClr val="bg1"/>
                </a:solidFill>
              </a:rPr>
              <a:t>!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134F35-8CB5-39DB-036C-CD30AA0A3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426" y="283464"/>
            <a:ext cx="3008376" cy="3008376"/>
          </a:xfrm>
          <a:prstGeom prst="rect">
            <a:avLst/>
          </a:prstGeom>
        </p:spPr>
      </p:pic>
      <p:sp>
        <p:nvSpPr>
          <p:cNvPr id="25" name="Rectangle 6">
            <a:extLst>
              <a:ext uri="{FF2B5EF4-FFF2-40B4-BE49-F238E27FC236}">
                <a16:creationId xmlns:a16="http://schemas.microsoft.com/office/drawing/2014/main" id="{35BC54F7-1315-4D6C-9420-A5BF0CDDB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435" y="4252192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9B807-686B-61F8-0869-173E65ED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48313" y="6356350"/>
            <a:ext cx="13716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18C1E5-FB55-42F5-BD6D-9CC153FCDBE6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A6EFF5E-A66A-9B7D-12E3-7C65CC3E4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07654" y="3586048"/>
            <a:ext cx="3931920" cy="29685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E19F6F-5877-0580-8035-E6DCF7667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891" y="3987098"/>
            <a:ext cx="2615189" cy="3090678"/>
          </a:xfrm>
          <a:prstGeom prst="rect">
            <a:avLst/>
          </a:prstGeom>
        </p:spPr>
      </p:pic>
      <p:pic>
        <p:nvPicPr>
          <p:cNvPr id="18" name="Graphic 17" descr="Smart Phone with solid fill">
            <a:extLst>
              <a:ext uri="{FF2B5EF4-FFF2-40B4-BE49-F238E27FC236}">
                <a16:creationId xmlns:a16="http://schemas.microsoft.com/office/drawing/2014/main" id="{0E06048F-2948-84E2-2813-2EE49F9FFF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889" y="4889135"/>
            <a:ext cx="1832340" cy="183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21594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30">
      <a:majorFont>
        <a:latin typeface="The Serif Hand Black"/>
        <a:ea typeface=""/>
        <a:cs typeface=""/>
      </a:majorFont>
      <a:minorFont>
        <a:latin typeface="The Hand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A61901C97D2645B65EDF83094E631C" ma:contentTypeVersion="9" ma:contentTypeDescription="Create a new document." ma:contentTypeScope="" ma:versionID="85bc55e3326ae4e1b1a9386f1927521c">
  <xsd:schema xmlns:xsd="http://www.w3.org/2001/XMLSchema" xmlns:xs="http://www.w3.org/2001/XMLSchema" xmlns:p="http://schemas.microsoft.com/office/2006/metadata/properties" xmlns:ns3="d919996d-4e62-4ba7-8183-360af6720a38" targetNamespace="http://schemas.microsoft.com/office/2006/metadata/properties" ma:root="true" ma:fieldsID="ea94d6fd145d3f2cbb11e944d1b725a9" ns3:_="">
    <xsd:import namespace="d919996d-4e62-4ba7-8183-360af6720a38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19996d-4e62-4ba7-8183-360af6720a38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919996d-4e62-4ba7-8183-360af6720a38" xsi:nil="true"/>
  </documentManagement>
</p:properties>
</file>

<file path=customXml/itemProps1.xml><?xml version="1.0" encoding="utf-8"?>
<ds:datastoreItem xmlns:ds="http://schemas.openxmlformats.org/officeDocument/2006/customXml" ds:itemID="{E6D01185-7945-4DCC-96B9-4EC69C6829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19996d-4e62-4ba7-8183-360af6720a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2896BB-5566-4403-84AA-2FD10D9622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A8DA88-2D67-4B30-8205-C52078711284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d919996d-4e62-4ba7-8183-360af6720a38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Sketch presentation</Template>
  <TotalTime>36</TotalTime>
  <Words>650</Words>
  <Application>Microsoft Office PowerPoint</Application>
  <PresentationFormat>Widescreen</PresentationFormat>
  <Paragraphs>103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The Hand Black</vt:lpstr>
      <vt:lpstr>The Serif Hand Black</vt:lpstr>
      <vt:lpstr>SketchyVTI</vt:lpstr>
      <vt:lpstr> App instructions </vt:lpstr>
      <vt:lpstr>Downloading the App </vt:lpstr>
      <vt:lpstr>Signing In</vt:lpstr>
      <vt:lpstr>Turning On Notifications (reminders and library updates.) </vt:lpstr>
      <vt:lpstr>Double checking that notifications are on (Very Important)</vt:lpstr>
      <vt:lpstr>Using the App Features</vt:lpstr>
      <vt:lpstr>My Account </vt:lpstr>
      <vt:lpstr>Downloadable Books &amp; Magazines </vt:lpstr>
      <vt:lpstr>Barcode Scanner </vt:lpstr>
      <vt:lpstr>Notifications Help Menu</vt:lpstr>
      <vt:lpstr>Databases</vt:lpstr>
      <vt:lpstr>Nearest Libraries </vt:lpstr>
      <vt:lpstr>Events Calendar </vt:lpstr>
      <vt:lpstr>Social Medias </vt:lpstr>
      <vt:lpstr>Wrap-up   </vt:lpstr>
      <vt:lpstr>      Thank you!!!! Please Tell your friends, family, co-workers, and others in your community!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Elswick</dc:creator>
  <cp:lastModifiedBy>Emily Elswick</cp:lastModifiedBy>
  <cp:revision>2</cp:revision>
  <dcterms:created xsi:type="dcterms:W3CDTF">2026-03-27T14:12:18Z</dcterms:created>
  <dcterms:modified xsi:type="dcterms:W3CDTF">2026-03-27T16:46:07Z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0x0101005AA61901C97D2645B65EDF83094E631C</vt:lpwstr>
  </property>
</Properties>
</file>